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5" r:id="rId9"/>
    <p:sldId id="266" r:id="rId10"/>
    <p:sldId id="268" r:id="rId11"/>
    <p:sldId id="267" r:id="rId12"/>
    <p:sldId id="269" r:id="rId13"/>
    <p:sldId id="270" r:id="rId14"/>
  </p:sldIdLst>
  <p:sldSz cx="9144000" cy="5143500" type="screen16x9"/>
  <p:notesSz cx="6858000" cy="9144000"/>
  <p:embeddedFontLst>
    <p:embeddedFont>
      <p:font typeface="Lato Black" panose="020B0600000101010101" charset="0"/>
      <p:bold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Lato" panose="020B0600000101010101" charset="0"/>
      <p:regular r:id="rId26"/>
      <p:bold r:id="rId27"/>
      <p:italic r:id="rId28"/>
      <p:boldItalic r:id="rId29"/>
    </p:embeddedFont>
    <p:embeddedFont>
      <p:font typeface="Impact" panose="020B0806030902050204" pitchFamily="34" charset="0"/>
      <p:regular r:id="rId30"/>
    </p:embeddedFont>
    <p:embeddedFont>
      <p:font typeface="Raleway" panose="020B0600000101010101" charset="0"/>
      <p:regular r:id="rId31"/>
      <p:bold r:id="rId32"/>
      <p:italic r:id="rId33"/>
      <p:boldItalic r:id="rId34"/>
    </p:embeddedFont>
    <p:embeddedFont>
      <p:font typeface="HY수평선B" panose="02030600000101010101" pitchFamily="18" charset="-12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69eff901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69eff9017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69eff901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69eff901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7d3af7b2f2ecb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e7d3af7b2f2ecb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fb7eae97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fb7eae97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69eff901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69eff901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fb7eae97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fb7eae97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fb7eae97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fb7eae97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69eff901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69eff901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69eff901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69eff901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69eff901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69eff901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69eff901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69eff901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7d3af7b2f2ecb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7d3af7b2f2ecb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7d3af7b2f2ecb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7d3af7b2f2ecb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hyperlink" Target="http://drive.google.com/file/d/1nQtIwZah5vDUhSz9ciFMQ_ELdcJJGecl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hyperlink" Target="http://drive.google.com/file/d/1NzPuBtf7X5uHLnqBQSUo8d3-GTfVpT58/view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JxCNMNwdkYr6JoC7qQP3LlG85pxh_oY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noksek0615/22159371953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imemin.tistory.com/2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://drive.google.com/file/d/1ONUYLcWkiZlofCkaHa3Hz9xyXNe6hROd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302400" y="1362600"/>
            <a:ext cx="6552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게임 프로그래밍 </a:t>
            </a:r>
            <a:endParaRPr sz="4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4302400" y="2571750"/>
            <a:ext cx="44514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" sz="3600" b="1" dirty="0" smtClean="0">
                <a:solidFill>
                  <a:srgbClr val="F9CB9C"/>
                </a:solidFill>
              </a:rPr>
              <a:t>8_9_1(</a:t>
            </a:r>
            <a:r>
              <a:rPr lang="ko-KR" altLang="en-US" sz="3600" b="1" dirty="0" smtClean="0">
                <a:solidFill>
                  <a:srgbClr val="F9CB9C"/>
                </a:solidFill>
              </a:rPr>
              <a:t>과자 먹기 게임</a:t>
            </a:r>
            <a:r>
              <a:rPr lang="en-US" altLang="ko-KR" sz="3600" b="1" dirty="0" smtClean="0">
                <a:solidFill>
                  <a:srgbClr val="F9CB9C"/>
                </a:solidFill>
              </a:rPr>
              <a:t>)</a:t>
            </a:r>
            <a:endParaRPr sz="3600" b="1" dirty="0">
              <a:solidFill>
                <a:srgbClr val="F9CB9C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302400" y="3901975"/>
            <a:ext cx="383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CE5CD"/>
                </a:solidFill>
                <a:latin typeface="Impact"/>
                <a:ea typeface="Impact"/>
                <a:cs typeface="Impact"/>
                <a:sym typeface="Impact"/>
              </a:rPr>
              <a:t>소프트웨어학과   김창민</a:t>
            </a:r>
            <a:endParaRPr sz="2400" b="1">
              <a:solidFill>
                <a:srgbClr val="FCE5C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과자 이미지를 ■ -&gt; </a:t>
            </a:r>
            <a:r>
              <a:rPr lang="ko" sz="1600" b="1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●</a:t>
            </a:r>
            <a:r>
              <a:rPr lang="ko" sz="1600" b="1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로 변경 </a:t>
            </a:r>
            <a:endParaRPr sz="1600" b="1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 b="1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과자를 먹을시 과자가 </a:t>
            </a:r>
            <a:r>
              <a:rPr lang="ko" sz="1600" b="1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사라지는</a:t>
            </a:r>
            <a:r>
              <a:rPr lang="en-US" altLang="ko" sz="1600" b="1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-KR" altLang="en-US" sz="1600" b="1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효과</a:t>
            </a:r>
            <a:r>
              <a:rPr lang="ko-KR" altLang="en-US" sz="1600" b="1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를</a:t>
            </a:r>
            <a:r>
              <a:rPr lang="ko" sz="1600" b="1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-KR" altLang="en-US" sz="1600" b="1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추가</a:t>
            </a:r>
            <a:endParaRPr sz="1600" b="1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3750" y="177975"/>
            <a:ext cx="309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Impact"/>
                <a:ea typeface="Impact"/>
                <a:cs typeface="Impact"/>
                <a:sym typeface="Impact"/>
              </a:rPr>
              <a:t>수정내용</a:t>
            </a:r>
            <a:endParaRPr sz="2000" b="1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900"/>
            <a:ext cx="4419281" cy="30255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975" y="3276899"/>
            <a:ext cx="3887034" cy="11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2"/>
          </p:nvPr>
        </p:nvSpPr>
        <p:spPr>
          <a:xfrm>
            <a:off x="4853875" y="670575"/>
            <a:ext cx="3374400" cy="45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sz="1700" b="1" dirty="0" smtClean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함정 생성</a:t>
            </a:r>
            <a:endParaRPr sz="17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 b="1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숫자 4가 나올시 꽝 글자 화면 출력</a:t>
            </a:r>
            <a:endParaRPr sz="17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 b="1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효과음 추가</a:t>
            </a:r>
            <a:endParaRPr sz="17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 b="1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과자 먹는 효과음 추가</a:t>
            </a:r>
            <a:endParaRPr sz="17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73750" y="177975"/>
            <a:ext cx="309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Impact"/>
                <a:ea typeface="Impact"/>
                <a:cs typeface="Impact"/>
                <a:sym typeface="Impact"/>
              </a:rPr>
              <a:t>수정내용</a:t>
            </a:r>
            <a:endParaRPr sz="2000" b="1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1352625"/>
            <a:ext cx="4141526" cy="273655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l="-1591" t="14400" r="27582" b="-14400"/>
          <a:stretch/>
        </p:blipFill>
        <p:spPr>
          <a:xfrm>
            <a:off x="116800" y="4277225"/>
            <a:ext cx="4332599" cy="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 title="eat1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2825" y="42772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 title="fail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0750" y="1985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8587" y="2442753"/>
            <a:ext cx="4141526" cy="142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 title="녹화_2022_10_12_10_45_47_1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50" y="1838350"/>
            <a:ext cx="6785776" cy="2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 rot="1806" flipH="1">
            <a:off x="2445281" y="1206408"/>
            <a:ext cx="3425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실행했을시    영상</a:t>
            </a:r>
            <a:endParaRPr sz="2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40">
                <a:latin typeface="Georgia"/>
                <a:ea typeface="Georgia"/>
                <a:cs typeface="Georgia"/>
                <a:sym typeface="Georgia"/>
              </a:rPr>
              <a:t>Reference</a:t>
            </a:r>
            <a:endParaRPr sz="294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 u="sng">
                <a:solidFill>
                  <a:schemeClr val="hlink"/>
                </a:solidFill>
                <a:hlinkClick r:id="rId3"/>
              </a:rPr>
              <a:t>https://m.blog.naver.com/noksek0615/221593719530</a:t>
            </a:r>
            <a:endParaRPr sz="17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 b="1" u="sng">
                <a:solidFill>
                  <a:schemeClr val="hlink"/>
                </a:solidFill>
                <a:hlinkClick r:id="rId4"/>
              </a:rPr>
              <a:t>https://jaimemin.tistory.com/201</a:t>
            </a:r>
            <a:endParaRPr sz="17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3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dirty="0">
                <a:solidFill>
                  <a:srgbClr val="3C78D8"/>
                </a:solidFill>
                <a:latin typeface="Lato Black"/>
                <a:ea typeface="Lato Black"/>
                <a:cs typeface="Lato Black"/>
                <a:sym typeface="Lato Black"/>
              </a:rPr>
              <a:t>1.기본 코드  내용</a:t>
            </a:r>
            <a:endParaRPr sz="1900" dirty="0">
              <a:solidFill>
                <a:srgbClr val="3C7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dirty="0">
                <a:solidFill>
                  <a:srgbClr val="3C78D8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ko" sz="1900" dirty="0" smtClean="0">
                <a:solidFill>
                  <a:srgbClr val="3C78D8"/>
                </a:solidFill>
                <a:latin typeface="Lato Black"/>
                <a:ea typeface="Lato Black"/>
                <a:cs typeface="Lato Black"/>
                <a:sym typeface="Lato Black"/>
              </a:rPr>
              <a:t>.</a:t>
            </a:r>
            <a:r>
              <a:rPr lang="ko" sz="1900" dirty="0">
                <a:solidFill>
                  <a:srgbClr val="3C78D8"/>
                </a:solidFill>
                <a:latin typeface="Lato Black"/>
                <a:ea typeface="Lato Black"/>
                <a:cs typeface="Lato Black"/>
                <a:sym typeface="Lato Black"/>
              </a:rPr>
              <a:t>수정 코드 설명</a:t>
            </a:r>
            <a:endParaRPr sz="1900" dirty="0">
              <a:solidFill>
                <a:srgbClr val="3C7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dirty="0">
                <a:solidFill>
                  <a:srgbClr val="3C78D8"/>
                </a:solidFill>
                <a:latin typeface="Lato Black"/>
                <a:ea typeface="Lato Black"/>
                <a:cs typeface="Lato Black"/>
                <a:sym typeface="Lato Black"/>
              </a:rPr>
              <a:t>3</a:t>
            </a:r>
            <a:r>
              <a:rPr lang="ko" sz="1900" dirty="0" smtClean="0">
                <a:solidFill>
                  <a:srgbClr val="3C78D8"/>
                </a:solidFill>
                <a:latin typeface="Lato Black"/>
                <a:ea typeface="Lato Black"/>
                <a:cs typeface="Lato Black"/>
                <a:sym typeface="Lato Black"/>
              </a:rPr>
              <a:t>.</a:t>
            </a:r>
            <a:r>
              <a:rPr lang="ko" sz="1900" dirty="0">
                <a:solidFill>
                  <a:srgbClr val="3C78D8"/>
                </a:solidFill>
                <a:latin typeface="Lato Black"/>
                <a:ea typeface="Lato Black"/>
                <a:cs typeface="Lato Black"/>
                <a:sym typeface="Lato Black"/>
              </a:rPr>
              <a:t>시연영상</a:t>
            </a:r>
            <a:endParaRPr sz="1900" dirty="0">
              <a:solidFill>
                <a:srgbClr val="3C78D8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5238"/>
            <a:ext cx="4883075" cy="22665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15" name="Google Shape;115;p17"/>
          <p:cNvSpPr txBox="1"/>
          <p:nvPr/>
        </p:nvSpPr>
        <p:spPr>
          <a:xfrm>
            <a:off x="5192775" y="2125250"/>
            <a:ext cx="3065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latin typeface="Lato"/>
                <a:ea typeface="Lato"/>
                <a:cs typeface="Lato"/>
                <a:sym typeface="Lato"/>
              </a:rPr>
              <a:t>게임 규칙을 설명 한다.</a:t>
            </a:r>
            <a:endParaRPr sz="23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698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코드 내용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865350" y="1853850"/>
            <a:ext cx="4077600" cy="12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100" b="1" dirty="0">
                <a:solidFill>
                  <a:schemeClr val="dk2"/>
                </a:solidFill>
              </a:rPr>
              <a:t>게임 참가자 입력을 </a:t>
            </a:r>
            <a:r>
              <a:rPr lang="ko" sz="2100" b="1" dirty="0" smtClean="0">
                <a:solidFill>
                  <a:schemeClr val="dk2"/>
                </a:solidFill>
              </a:rPr>
              <a:t>받</a:t>
            </a:r>
            <a:r>
              <a:rPr lang="ko-KR" altLang="en-US" sz="2100" b="1" dirty="0" smtClean="0">
                <a:solidFill>
                  <a:schemeClr val="dk2"/>
                </a:solidFill>
              </a:rPr>
              <a:t>아서 </a:t>
            </a:r>
            <a:endParaRPr lang="en-US" altLang="ko-KR" sz="2100" b="1" dirty="0">
              <a:solidFill>
                <a:schemeClr val="dk2"/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-US" altLang="ko" sz="2100" b="1" dirty="0" err="1" smtClean="0">
                <a:solidFill>
                  <a:schemeClr val="dk2"/>
                </a:solidFill>
              </a:rPr>
              <a:t>user_name</a:t>
            </a:r>
            <a:r>
              <a:rPr lang="en-US" altLang="ko" sz="2100" b="1" dirty="0">
                <a:solidFill>
                  <a:schemeClr val="dk2"/>
                </a:solidFill>
              </a:rPr>
              <a:t>[0], </a:t>
            </a:r>
            <a:r>
              <a:rPr lang="en-US" altLang="ko" sz="2100" b="1" dirty="0" err="1" smtClean="0">
                <a:solidFill>
                  <a:schemeClr val="dk2"/>
                </a:solidFill>
              </a:rPr>
              <a:t>user_name</a:t>
            </a:r>
            <a:r>
              <a:rPr lang="en-US" altLang="ko" sz="2100" b="1" dirty="0" smtClean="0">
                <a:solidFill>
                  <a:schemeClr val="dk2"/>
                </a:solidFill>
              </a:rPr>
              <a:t>[1] </a:t>
            </a:r>
            <a:r>
              <a:rPr lang="ko-KR" altLang="en-US" sz="2100" b="1" dirty="0" smtClean="0">
                <a:solidFill>
                  <a:schemeClr val="dk2"/>
                </a:solidFill>
              </a:rPr>
              <a:t>에 저장</a:t>
            </a:r>
            <a:r>
              <a:rPr lang="ko" sz="2100" b="1" dirty="0" smtClean="0">
                <a:solidFill>
                  <a:schemeClr val="dk2"/>
                </a:solidFill>
              </a:rPr>
              <a:t>.</a:t>
            </a:r>
            <a:endParaRPr sz="2100" b="1" dirty="0">
              <a:solidFill>
                <a:schemeClr val="dk2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13" y="1853850"/>
            <a:ext cx="4371975" cy="19812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코드 내용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962150" y="1670850"/>
            <a:ext cx="3438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 b="1" dirty="0">
              <a:solidFill>
                <a:schemeClr val="dk2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6" y="1909389"/>
            <a:ext cx="4686876" cy="277955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4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기본 코드 내용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277500" y="1664963"/>
            <a:ext cx="3721500" cy="29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900" b="1" dirty="0">
                <a:solidFill>
                  <a:schemeClr val="dk2"/>
                </a:solidFill>
              </a:rPr>
              <a:t>과자를 □ 이미지로 생성후 과자를 먹으면 ■ 로 바뀌고 </a:t>
            </a:r>
            <a:r>
              <a:rPr lang="ko" sz="1900" b="1" dirty="0">
                <a:solidFill>
                  <a:srgbClr val="FF0000"/>
                </a:solidFill>
              </a:rPr>
              <a:t>남은 과자수  </a:t>
            </a:r>
            <a:r>
              <a:rPr lang="ko" sz="1900" b="1" dirty="0">
                <a:solidFill>
                  <a:schemeClr val="dk2"/>
                </a:solidFill>
              </a:rPr>
              <a:t>와 </a:t>
            </a:r>
            <a:r>
              <a:rPr lang="ko" sz="1900" b="1" dirty="0">
                <a:solidFill>
                  <a:srgbClr val="FF0000"/>
                </a:solidFill>
              </a:rPr>
              <a:t>먹은 </a:t>
            </a:r>
            <a:r>
              <a:rPr lang="ko" sz="1900" b="1" dirty="0" smtClean="0">
                <a:solidFill>
                  <a:srgbClr val="FF0000"/>
                </a:solidFill>
              </a:rPr>
              <a:t>과자수 </a:t>
            </a:r>
            <a:r>
              <a:rPr lang="ko" sz="1900" b="1" dirty="0">
                <a:solidFill>
                  <a:schemeClr val="dk2"/>
                </a:solidFill>
              </a:rPr>
              <a:t>를 </a:t>
            </a:r>
            <a:r>
              <a:rPr lang="ko" sz="1900" b="1" dirty="0" smtClean="0">
                <a:solidFill>
                  <a:schemeClr val="dk2"/>
                </a:solidFill>
              </a:rPr>
              <a:t>표현한다</a:t>
            </a:r>
            <a:r>
              <a:rPr lang="en-US" altLang="ko" sz="1900" b="1" dirty="0" smtClean="0">
                <a:solidFill>
                  <a:schemeClr val="dk2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b="1" dirty="0">
              <a:solidFill>
                <a:schemeClr val="dk2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2" y="1853850"/>
            <a:ext cx="3528274" cy="31175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4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기본 코드 내용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5403925" y="2078875"/>
            <a:ext cx="3014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과자가 </a:t>
            </a:r>
            <a:r>
              <a:rPr lang="en-US" altLang="ko-KR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개 이하로 남았을 경우 상대편이 승리</a:t>
            </a:r>
            <a:endParaRPr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75" y="2078875"/>
            <a:ext cx="5099124" cy="286583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기본 코드 내용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body" idx="2"/>
          </p:nvPr>
        </p:nvSpPr>
        <p:spPr>
          <a:xfrm>
            <a:off x="4572000" y="14772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과자의 초기 개수 30 -&gt; 40개로 증가 및 </a:t>
            </a:r>
            <a:endParaRPr sz="1500" b="1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sz="15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효과음 </a:t>
            </a:r>
            <a:r>
              <a:rPr lang="ko-KR" altLang="en-US" sz="1500" b="1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배경음을</a:t>
            </a:r>
            <a:r>
              <a:rPr lang="ko-KR" altLang="en-US" sz="15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위한</a:t>
            </a:r>
            <a:endParaRPr lang="en-US" altLang="ko-KR" sz="1500" b="1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Playsound</a:t>
            </a:r>
            <a:r>
              <a:rPr lang="ko" sz="15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ko" sz="15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altLang="ko" sz="15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5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쓰기 위해서</a:t>
            </a:r>
            <a:r>
              <a:rPr lang="ko" sz="15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#include &lt;mmsystem.h&gt;  </a:t>
            </a:r>
            <a:endParaRPr sz="15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ko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pragma</a:t>
            </a:r>
            <a:r>
              <a:rPr lang="en-US" altLang="ko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comment(lib ,"</a:t>
            </a:r>
            <a:r>
              <a:rPr lang="ko" sz="1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winmm.lib" </a:t>
            </a:r>
            <a:r>
              <a:rPr lang="ko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" sz="1400" b="1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ko-KR" altLang="en-US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ko-KR" altLang="en-US" sz="1400" b="1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만든후</a:t>
            </a:r>
            <a:r>
              <a:rPr lang="ko-KR" altLang="en-US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r>
              <a:rPr lang="ko-KR" altLang="en-US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en-US" altLang="ko-KR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altLang="ko-KR" sz="1400" b="1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lvwinmm</a:t>
            </a:r>
            <a:r>
              <a:rPr lang="en-US" altLang="ko-KR" sz="1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 dirty="0">
                <a:solidFill>
                  <a:schemeClr val="dk2"/>
                </a:solidFill>
              </a:rPr>
              <a:t>추가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l="-2290" r="2289"/>
          <a:stretch/>
        </p:blipFill>
        <p:spPr>
          <a:xfrm>
            <a:off x="160175" y="1477200"/>
            <a:ext cx="3881999" cy="21890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99000"/>
              </a:srgbClr>
            </a:outerShdw>
          </a:effectLst>
        </p:spPr>
      </p:pic>
      <p:sp>
        <p:nvSpPr>
          <p:cNvPr id="148" name="Google Shape;148;p22"/>
          <p:cNvSpPr txBox="1"/>
          <p:nvPr/>
        </p:nvSpPr>
        <p:spPr>
          <a:xfrm>
            <a:off x="373750" y="177975"/>
            <a:ext cx="309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Impact"/>
                <a:ea typeface="Impact"/>
                <a:cs typeface="Impact"/>
                <a:sym typeface="Impact"/>
              </a:rPr>
              <a:t>수정내용</a:t>
            </a:r>
            <a:endParaRPr sz="2000" b="1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2"/>
          </p:nvPr>
        </p:nvSpPr>
        <p:spPr>
          <a:xfrm>
            <a:off x="4643300" y="153515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규칙 수정</a:t>
            </a:r>
            <a:endParaRPr sz="2000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배경음 추가</a:t>
            </a:r>
            <a:endParaRPr sz="2000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73750" y="177975"/>
            <a:ext cx="309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Impact"/>
                <a:ea typeface="Impact"/>
                <a:cs typeface="Impact"/>
                <a:sym typeface="Impact"/>
              </a:rPr>
              <a:t>수정내용</a:t>
            </a:r>
            <a:endParaRPr sz="2000" b="1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5150"/>
            <a:ext cx="4373251" cy="144804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56" name="Google Shape;156;p23" title="w2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350" y="2571742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165</Words>
  <Application>Microsoft Office PowerPoint</Application>
  <PresentationFormat>화면 슬라이드 쇼(16:9)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Lato Black</vt:lpstr>
      <vt:lpstr>Georgia</vt:lpstr>
      <vt:lpstr>Comic Sans MS</vt:lpstr>
      <vt:lpstr>Lato</vt:lpstr>
      <vt:lpstr>Impact</vt:lpstr>
      <vt:lpstr>Raleway</vt:lpstr>
      <vt:lpstr>Arial</vt:lpstr>
      <vt:lpstr>HY수평선B</vt:lpstr>
      <vt:lpstr>Streamline</vt:lpstr>
      <vt:lpstr>게임 프로그래밍 </vt:lpstr>
      <vt:lpstr>목차</vt:lpstr>
      <vt:lpstr>기본 코드 내용</vt:lpstr>
      <vt:lpstr>기본 코드 내용</vt:lpstr>
      <vt:lpstr>기본 코드 내용</vt:lpstr>
      <vt:lpstr>기본 코드 내용</vt:lpstr>
      <vt:lpstr>기본 코드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</dc:title>
  <cp:lastModifiedBy>629-22</cp:lastModifiedBy>
  <cp:revision>10</cp:revision>
  <dcterms:modified xsi:type="dcterms:W3CDTF">2022-10-12T10:06:34Z</dcterms:modified>
</cp:coreProperties>
</file>