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2235" y="2514286"/>
            <a:ext cx="12438095" cy="5257143"/>
            <a:chOff x="10352235" y="2514286"/>
            <a:chExt cx="12438095" cy="52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352235" y="2514286"/>
              <a:ext cx="12438095" cy="52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74191" y="9014982"/>
            <a:ext cx="1854816" cy="3900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28171" y="5014015"/>
            <a:ext cx="6952381" cy="48161"/>
            <a:chOff x="13928171" y="5014015"/>
            <a:chExt cx="6952381" cy="481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928171" y="5014015"/>
              <a:ext cx="6952381" cy="481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11055" y="995141"/>
            <a:ext cx="2568635" cy="4165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264437" y="1040552"/>
            <a:ext cx="232911" cy="265020"/>
            <a:chOff x="17264437" y="1040552"/>
            <a:chExt cx="232911" cy="2650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64437" y="1040552"/>
              <a:ext cx="232911" cy="2650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7393" y="547024"/>
            <a:ext cx="11528952" cy="59706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2654" y="8725354"/>
            <a:ext cx="986948" cy="5794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5141" y="8263413"/>
            <a:ext cx="1500645" cy="572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57143" y="2771429"/>
            <a:ext cx="12438095" cy="5257143"/>
            <a:chOff x="10657143" y="2771429"/>
            <a:chExt cx="12438095" cy="52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657143" y="2771429"/>
              <a:ext cx="12438095" cy="52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74191" y="8799125"/>
            <a:ext cx="1854816" cy="3926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11055" y="996198"/>
            <a:ext cx="2568645" cy="4229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64437" y="1040552"/>
            <a:ext cx="232911" cy="265020"/>
            <a:chOff x="17264437" y="1040552"/>
            <a:chExt cx="232911" cy="2650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4437" y="1040552"/>
              <a:ext cx="232911" cy="26502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656" y="5155290"/>
            <a:ext cx="12844860" cy="48638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28171" y="5023538"/>
            <a:ext cx="6952381" cy="48161"/>
            <a:chOff x="13928171" y="5023538"/>
            <a:chExt cx="6952381" cy="481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3928171" y="5023538"/>
              <a:ext cx="6952381" cy="48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082" y="3772015"/>
            <a:ext cx="22521279" cy="7066081"/>
            <a:chOff x="-514082" y="3772015"/>
            <a:chExt cx="22521279" cy="70660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082" y="3772015"/>
              <a:ext cx="22521279" cy="70660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0750" y="4821979"/>
            <a:ext cx="13329572" cy="13291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22991" y="5879068"/>
            <a:ext cx="1564987" cy="9701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529" y="489423"/>
            <a:ext cx="365702" cy="30779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5787" y="1543045"/>
            <a:ext cx="3558564" cy="10368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7229" y="2498420"/>
            <a:ext cx="1436437" cy="3880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0000" y="-247619"/>
            <a:ext cx="19352381" cy="3390476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9101" y="2032515"/>
            <a:ext cx="2050520" cy="4685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2" cy="307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15692" y="4314853"/>
            <a:ext cx="11969703" cy="4041451"/>
            <a:chOff x="1815692" y="4314853"/>
            <a:chExt cx="11969703" cy="404145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00875" y="4314853"/>
              <a:ext cx="10588052" cy="4041451"/>
              <a:chOff x="2500875" y="4314853"/>
              <a:chExt cx="10588052" cy="4041451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500875" y="4314853"/>
                <a:ext cx="4041451" cy="4041451"/>
                <a:chOff x="2500875" y="4314853"/>
                <a:chExt cx="4041451" cy="4041451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00875" y="4314853"/>
                  <a:ext cx="4041451" cy="4041451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5774176" y="4314853"/>
                <a:ext cx="4041451" cy="4041451"/>
                <a:chOff x="5774176" y="4314853"/>
                <a:chExt cx="4041451" cy="4041451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774176" y="4314853"/>
                  <a:ext cx="4041451" cy="404145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9047477" y="4314853"/>
                <a:ext cx="4041451" cy="4041451"/>
                <a:chOff x="9047477" y="4314853"/>
                <a:chExt cx="4041451" cy="4041451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047477" y="4314853"/>
                  <a:ext cx="4041451" cy="4041451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3347648" y="5837286"/>
                <a:ext cx="2347914" cy="1023218"/>
                <a:chOff x="3347648" y="5837286"/>
                <a:chExt cx="2347914" cy="1023218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451169" y="5759502"/>
                  <a:ext cx="1613392" cy="867097"/>
                </a:xfrm>
                <a:prstGeom prst="rect">
                  <a:avLst/>
                </a:prstGeom>
              </p:spPr>
            </p:pic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301934" y="6357668"/>
                  <a:ext cx="2513929" cy="655234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6686381" y="5837289"/>
                <a:ext cx="2347914" cy="1518085"/>
                <a:chOff x="6686381" y="5837289"/>
                <a:chExt cx="2347914" cy="1518085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789911" y="5775943"/>
                  <a:ext cx="1606678" cy="739345"/>
                </a:xfrm>
                <a:prstGeom prst="rect">
                  <a:avLst/>
                </a:prstGeom>
              </p:spPr>
            </p:pic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640372" y="6408362"/>
                  <a:ext cx="2484313" cy="922047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9894286" y="5837289"/>
                <a:ext cx="2347914" cy="1077162"/>
                <a:chOff x="9894286" y="5837289"/>
                <a:chExt cx="2347914" cy="1077162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997797" y="5775943"/>
                  <a:ext cx="2002431" cy="682202"/>
                </a:xfrm>
                <a:prstGeom prst="rect">
                  <a:avLst/>
                </a:prstGeom>
              </p:spPr>
            </p:pic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9848276" y="6429838"/>
                  <a:ext cx="1767551" cy="5048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13375830" y="5987345"/>
              <a:ext cx="122661" cy="696467"/>
              <a:chOff x="13375830" y="5987345"/>
              <a:chExt cx="122661" cy="69646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3375830" y="5987345"/>
                <a:ext cx="122661" cy="69646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102595" y="5987345"/>
              <a:ext cx="122661" cy="696467"/>
              <a:chOff x="2102595" y="5987345"/>
              <a:chExt cx="122661" cy="69646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5400000">
                <a:off x="2102595" y="5987345"/>
                <a:ext cx="122661" cy="69646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2261067" y="4249937"/>
            <a:ext cx="4112675" cy="4112675"/>
            <a:chOff x="12261067" y="4249937"/>
            <a:chExt cx="4112675" cy="411267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61067" y="4249937"/>
              <a:ext cx="4112675" cy="411267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97178" y="5735568"/>
            <a:ext cx="1981868" cy="72351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03712" y="6385103"/>
            <a:ext cx="2308548" cy="5847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4481" y="7153088"/>
            <a:ext cx="2098743" cy="2098743"/>
            <a:chOff x="3444481" y="7153088"/>
            <a:chExt cx="2098743" cy="209874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44481" y="7153088"/>
              <a:ext cx="2098743" cy="20987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58388" y="7849524"/>
            <a:ext cx="2854276" cy="1605530"/>
            <a:chOff x="9758388" y="7849524"/>
            <a:chExt cx="2854276" cy="160553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58388" y="7849524"/>
              <a:ext cx="2854276" cy="160553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580827" y="7687619"/>
            <a:ext cx="2352360" cy="1532564"/>
            <a:chOff x="6580827" y="7687619"/>
            <a:chExt cx="2352360" cy="153256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80827" y="7687619"/>
              <a:ext cx="2352360" cy="153256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575138" y="7572672"/>
            <a:ext cx="2021238" cy="1607803"/>
            <a:chOff x="13575138" y="7572672"/>
            <a:chExt cx="2021238" cy="160780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75138" y="7572672"/>
              <a:ext cx="2021238" cy="1607803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25787" y="952946"/>
            <a:ext cx="4610174" cy="1036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1347" y="-171429"/>
            <a:ext cx="7563520" cy="10933333"/>
            <a:chOff x="-1901347" y="-171429"/>
            <a:chExt cx="7563520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1347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3570174" cy="16854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625" y="2814753"/>
            <a:ext cx="1955663" cy="454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910" y="5975217"/>
            <a:ext cx="3804987" cy="28337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4595" y="5259866"/>
            <a:ext cx="2693901" cy="5396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529" y="489423"/>
            <a:ext cx="365702" cy="307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62174" y="647619"/>
            <a:ext cx="12623541" cy="8781593"/>
            <a:chOff x="5662174" y="647619"/>
            <a:chExt cx="12623541" cy="8781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62174" y="647619"/>
              <a:ext cx="12623541" cy="8781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0000" y="-247619"/>
            <a:ext cx="19809905" cy="3286753"/>
            <a:chOff x="-800000" y="-247619"/>
            <a:chExt cx="19809905" cy="32867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809905" cy="32867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804" y="1692572"/>
            <a:ext cx="3362778" cy="4542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491" y="718344"/>
            <a:ext cx="5834060" cy="12743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529" y="489423"/>
            <a:ext cx="365702" cy="307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32684" y="3032736"/>
            <a:ext cx="14220347" cy="6361734"/>
            <a:chOff x="2032684" y="3032736"/>
            <a:chExt cx="14220347" cy="63617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2684" y="3032736"/>
              <a:ext cx="14220347" cy="63617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1823" y="-171429"/>
            <a:ext cx="7563520" cy="10933333"/>
            <a:chOff x="-1841823" y="-171429"/>
            <a:chExt cx="7563520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1823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2938526" cy="17140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9101" y="2785048"/>
            <a:ext cx="2634797" cy="4508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529" y="489423"/>
            <a:ext cx="365702" cy="307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76796" y="0"/>
            <a:ext cx="6171429" cy="10285714"/>
            <a:chOff x="3876796" y="0"/>
            <a:chExt cx="6171429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76796" y="0"/>
              <a:ext cx="6171429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76796" y="477306"/>
            <a:ext cx="14408918" cy="9528478"/>
            <a:chOff x="3876796" y="477306"/>
            <a:chExt cx="14408918" cy="95284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6796" y="477306"/>
              <a:ext cx="14408918" cy="95284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952" y="1447619"/>
            <a:ext cx="5840026" cy="938571"/>
            <a:chOff x="4708952" y="1447619"/>
            <a:chExt cx="5840026" cy="93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952" y="1447619"/>
              <a:ext cx="5840026" cy="93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00000" y="-247619"/>
            <a:ext cx="19352381" cy="3390476"/>
            <a:chOff x="-800000" y="-247619"/>
            <a:chExt cx="19352381" cy="33904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2" cy="3077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060" y="0"/>
            <a:ext cx="18285714" cy="97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99072" y="7648120"/>
            <a:ext cx="5262583" cy="1205412"/>
            <a:chOff x="12999072" y="7648120"/>
            <a:chExt cx="5262583" cy="12054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40427" y="8468620"/>
              <a:ext cx="1979371" cy="47458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06873" y="7555921"/>
              <a:ext cx="5451634" cy="1082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3781" y="2833139"/>
            <a:ext cx="22521279" cy="7825426"/>
            <a:chOff x="-393781" y="2833139"/>
            <a:chExt cx="22521279" cy="78254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3781" y="2833139"/>
              <a:ext cx="22521279" cy="78254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1230" y="3550763"/>
            <a:ext cx="13519414" cy="48506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13467" y="8166603"/>
            <a:ext cx="1651180" cy="11127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529" y="489423"/>
            <a:ext cx="365702" cy="30779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1024" y="893425"/>
            <a:ext cx="5035240" cy="10348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4338" y="1808700"/>
            <a:ext cx="2691787" cy="4542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1205" y="4178664"/>
            <a:ext cx="22521279" cy="7066081"/>
            <a:chOff x="-471205" y="4178664"/>
            <a:chExt cx="22521279" cy="70660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1205" y="4178664"/>
              <a:ext cx="22521279" cy="70660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3288" y="1051994"/>
            <a:ext cx="3843518" cy="48548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2022-06-02T23:30:58Z</dcterms:created>
  <dcterms:modified xsi:type="dcterms:W3CDTF">2022-06-02T23:30:58Z</dcterms:modified>
</cp:coreProperties>
</file>