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60" r:id="rId4"/>
    <p:sldId id="264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96884-BE9D-4978-B00D-29B6C2B9F38F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6EF4-24F4-4A7D-878B-05BAA50F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6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6EF4-24F4-4A7D-878B-05BAA50F2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3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6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5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6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2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6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1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5670B-E2B6-4959-AA9D-83E7CD9A08A2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6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5670B-E2B6-4959-AA9D-83E7CD9A08A2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스크립트 언어</a:t>
            </a:r>
            <a:br>
              <a:rPr lang="en-US" altLang="ko-KR" dirty="0"/>
            </a:br>
            <a:r>
              <a:rPr lang="en-US" altLang="ko-KR" dirty="0"/>
              <a:t>Term Project </a:t>
            </a:r>
            <a:r>
              <a:rPr lang="ko-KR" altLang="en-US" dirty="0"/>
              <a:t>개요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2014150044</a:t>
            </a:r>
            <a:r>
              <a:rPr lang="ko-KR" altLang="en-US" dirty="0"/>
              <a:t> 컴퓨터공학과 김두현</a:t>
            </a:r>
            <a:endParaRPr lang="en-US" altLang="ko-KR" dirty="0"/>
          </a:p>
          <a:p>
            <a:r>
              <a:rPr lang="en-US" altLang="ko-KR" dirty="0"/>
              <a:t>2015210051</a:t>
            </a:r>
            <a:r>
              <a:rPr lang="ko-KR" altLang="en-US" dirty="0"/>
              <a:t> 에너지전기공학과 이승호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256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우리는 무엇을 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다른 게임공학부 학부생들보다 조금</a:t>
            </a:r>
            <a:r>
              <a:rPr lang="en-US" altLang="ko-KR" dirty="0"/>
              <a:t> </a:t>
            </a:r>
            <a:r>
              <a:rPr lang="ko-KR" altLang="en-US" dirty="0"/>
              <a:t>많이 부족한 코딩 실력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게임과 연관된 것을 만들지는 못하지만</a:t>
            </a:r>
            <a:r>
              <a:rPr lang="en-US" altLang="ko-KR" dirty="0"/>
              <a:t>...</a:t>
            </a:r>
          </a:p>
          <a:p>
            <a:pPr>
              <a:buFontTx/>
              <a:buChar char="-"/>
            </a:pPr>
            <a:r>
              <a:rPr lang="ko-KR" altLang="en-US" b="1" dirty="0"/>
              <a:t>일상 생활에서 유용하게 쓰일 수 있을 법한 것</a:t>
            </a:r>
            <a:r>
              <a:rPr lang="ko-KR" altLang="en-US" dirty="0"/>
              <a:t>이 주제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b="1" dirty="0"/>
              <a:t>마지막으로</a:t>
            </a:r>
            <a:r>
              <a:rPr lang="en-US" altLang="ko-KR" b="1" dirty="0"/>
              <a:t> </a:t>
            </a:r>
            <a:r>
              <a:rPr lang="ko-KR" altLang="en-US" b="1" dirty="0"/>
              <a:t>끝까지</a:t>
            </a:r>
            <a:r>
              <a:rPr lang="en-US" altLang="ko-KR" b="1" dirty="0"/>
              <a:t>, </a:t>
            </a:r>
            <a:r>
              <a:rPr lang="ko-KR" altLang="en-US" b="1" dirty="0"/>
              <a:t>포기하지 말 것</a:t>
            </a:r>
            <a:r>
              <a:rPr lang="en-US" altLang="ko-KR" b="1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06" y="3331092"/>
            <a:ext cx="4593874" cy="25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계획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21</a:t>
            </a:r>
            <a:r>
              <a:rPr lang="ko-KR" altLang="en-US" dirty="0"/>
              <a:t>세기에는 많은 사람들이</a:t>
            </a:r>
            <a:r>
              <a:rPr lang="en-US" altLang="ko-KR" dirty="0"/>
              <a:t> </a:t>
            </a:r>
            <a:r>
              <a:rPr lang="ko-KR" altLang="en-US" dirty="0"/>
              <a:t>건강에 관심이 많아지고 있으며 여러가지 질환이 많이 발생하고 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또한 우리가 먹는 약이 과연 안전한 약품인지</a:t>
            </a:r>
            <a:r>
              <a:rPr lang="en-US" altLang="ko-KR" dirty="0"/>
              <a:t>, </a:t>
            </a:r>
            <a:r>
              <a:rPr lang="ko-KR" altLang="en-US" dirty="0"/>
              <a:t>유통이 중단된 의약품들 인지에 대해 알아보기 위해 의약품 검색엔진 프로그램을 제작해보기로 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우리는 필요한 약물의 정보를 약물 이름으로 검색하거나</a:t>
            </a:r>
            <a:r>
              <a:rPr lang="en-US" altLang="ko-KR" dirty="0"/>
              <a:t>, </a:t>
            </a:r>
            <a:r>
              <a:rPr lang="ko-KR" altLang="en-US" dirty="0"/>
              <a:t>회사명으로 약품을 검색하고</a:t>
            </a:r>
            <a:r>
              <a:rPr lang="en-US" altLang="ko-KR" dirty="0"/>
              <a:t>, </a:t>
            </a:r>
            <a:r>
              <a:rPr lang="ko-KR" altLang="en-US" dirty="0"/>
              <a:t>그리고 부작용으로 인해 발매가 중단된 약품 및 마약류에 대한 정보를 제공하는 프로그램을 만들어 보기로 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 descr="알약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198584"/>
            <a:ext cx="3278597" cy="197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의사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284" y="4229902"/>
            <a:ext cx="3389396" cy="19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652417" y="4198584"/>
            <a:ext cx="2837327" cy="1891551"/>
            <a:chOff x="4652417" y="4191503"/>
            <a:chExt cx="2837327" cy="1891551"/>
          </a:xfrm>
        </p:grpSpPr>
        <p:pic>
          <p:nvPicPr>
            <p:cNvPr id="3" name="Picture 2" descr="금지약물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417" y="4191503"/>
              <a:ext cx="2837327" cy="1891551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5" name="&quot;허용 안 됨&quot; 기호 4"/>
            <p:cNvSpPr/>
            <p:nvPr/>
          </p:nvSpPr>
          <p:spPr>
            <a:xfrm>
              <a:off x="5223261" y="4273602"/>
              <a:ext cx="1806438" cy="173605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0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85888"/>
              </p:ext>
            </p:extLst>
          </p:nvPr>
        </p:nvGraphicFramePr>
        <p:xfrm>
          <a:off x="1096963" y="1846263"/>
          <a:ext cx="9745209" cy="402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659">
                  <a:extLst>
                    <a:ext uri="{9D8B030D-6E8A-4147-A177-3AD203B41FA5}">
                      <a16:colId xmlns:a16="http://schemas.microsoft.com/office/drawing/2014/main" val="483652904"/>
                    </a:ext>
                  </a:extLst>
                </a:gridCol>
                <a:gridCol w="3771775">
                  <a:extLst>
                    <a:ext uri="{9D8B030D-6E8A-4147-A177-3AD203B41FA5}">
                      <a16:colId xmlns:a16="http://schemas.microsoft.com/office/drawing/2014/main" val="2082228211"/>
                    </a:ext>
                  </a:extLst>
                </a:gridCol>
                <a:gridCol w="3771775">
                  <a:extLst>
                    <a:ext uri="{9D8B030D-6E8A-4147-A177-3AD203B41FA5}">
                      <a16:colId xmlns:a16="http://schemas.microsoft.com/office/drawing/2014/main" val="3965580620"/>
                    </a:ext>
                  </a:extLst>
                </a:gridCol>
              </a:tblGrid>
              <a:tr h="723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 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47162"/>
                  </a:ext>
                </a:extLst>
              </a:tr>
              <a:tr h="164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이승호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의약품 관련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의 기초 디자인 사용 방법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숙지 및 활용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Python</a:t>
                      </a:r>
                      <a:r>
                        <a:rPr lang="ko-KR" altLang="en-US" dirty="0"/>
                        <a:t>을 연동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356401"/>
                  </a:ext>
                </a:extLst>
              </a:tr>
              <a:tr h="164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김두현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부작용으로 판매가 제한된 약물의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관련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1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의약품 낱알식별정보 서비스</a:t>
            </a:r>
            <a:r>
              <a:rPr lang="en-US" altLang="ko-KR" dirty="0"/>
              <a:t> (</a:t>
            </a:r>
            <a:r>
              <a:rPr lang="ko-KR" altLang="en-US" dirty="0"/>
              <a:t>제공 </a:t>
            </a:r>
            <a:r>
              <a:rPr lang="en-US" altLang="ko-KR" dirty="0"/>
              <a:t>: </a:t>
            </a:r>
            <a:r>
              <a:rPr lang="ko-KR" altLang="en-US" dirty="0"/>
              <a:t>식품의약안전처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의약품의 약품명</a:t>
            </a:r>
            <a:r>
              <a:rPr lang="en-US" altLang="ko-KR" dirty="0"/>
              <a:t>/</a:t>
            </a:r>
            <a:r>
              <a:rPr lang="ko-KR" altLang="en-US" dirty="0"/>
              <a:t>회사명으로 조회 가능</a:t>
            </a:r>
            <a:r>
              <a:rPr lang="en-US" altLang="ko-KR" dirty="0"/>
              <a:t>, </a:t>
            </a:r>
            <a:r>
              <a:rPr lang="ko-KR" altLang="en-US" dirty="0"/>
              <a:t>현재 약 </a:t>
            </a:r>
            <a:r>
              <a:rPr lang="en-US" altLang="ko-KR" dirty="0"/>
              <a:t>16000</a:t>
            </a:r>
            <a:r>
              <a:rPr lang="ko-KR" altLang="en-US" dirty="0"/>
              <a:t>개의 의약품 </a:t>
            </a:r>
            <a:r>
              <a:rPr lang="en-US" altLang="ko-KR" dirty="0"/>
              <a:t>DB</a:t>
            </a:r>
            <a:r>
              <a:rPr lang="ko-KR" altLang="en-US" dirty="0"/>
              <a:t>가 있음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의약품 부작용정보 서비스 </a:t>
            </a:r>
            <a:r>
              <a:rPr lang="en-US" altLang="ko-KR" dirty="0"/>
              <a:t>(</a:t>
            </a:r>
            <a:r>
              <a:rPr lang="ko-KR" altLang="en-US" dirty="0"/>
              <a:t>제공 </a:t>
            </a:r>
            <a:r>
              <a:rPr lang="en-US" altLang="ko-KR" dirty="0"/>
              <a:t>: </a:t>
            </a:r>
            <a:r>
              <a:rPr lang="ko-KR" altLang="en-US" dirty="0"/>
              <a:t>식품의약안전처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발매가 중단된 약물의 이름을 조회 가능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50</a:t>
            </a:r>
            <a:r>
              <a:rPr lang="ko-KR" altLang="en-US" dirty="0"/>
              <a:t>여개의 부작용으로 알려진 약물 </a:t>
            </a:r>
            <a:r>
              <a:rPr lang="en-US" altLang="ko-KR" dirty="0"/>
              <a:t>DB</a:t>
            </a:r>
            <a:r>
              <a:rPr lang="ko-KR" altLang="en-US" dirty="0"/>
              <a:t>가 있음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이상의 정보들은 식품의약안전처 온라인의약도서관에서 확인 가능함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http://drug.mfds.go.kr/html/index.jsp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51" y="4049486"/>
            <a:ext cx="4746328" cy="18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2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933" y="0"/>
            <a:ext cx="10058400" cy="1450757"/>
          </a:xfrm>
        </p:spPr>
        <p:txBody>
          <a:bodyPr/>
          <a:lstStyle/>
          <a:p>
            <a:r>
              <a:rPr lang="ko-KR" altLang="en-US" dirty="0"/>
              <a:t>수행 일정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36491"/>
              </p:ext>
            </p:extLst>
          </p:nvPr>
        </p:nvGraphicFramePr>
        <p:xfrm>
          <a:off x="2143969" y="2146040"/>
          <a:ext cx="7513215" cy="3806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881">
                  <a:extLst>
                    <a:ext uri="{9D8B030D-6E8A-4147-A177-3AD203B41FA5}">
                      <a16:colId xmlns:a16="http://schemas.microsoft.com/office/drawing/2014/main" val="1206331169"/>
                    </a:ext>
                  </a:extLst>
                </a:gridCol>
                <a:gridCol w="5234334">
                  <a:extLst>
                    <a:ext uri="{9D8B030D-6E8A-4147-A177-3AD203B41FA5}">
                      <a16:colId xmlns:a16="http://schemas.microsoft.com/office/drawing/2014/main" val="2349873869"/>
                    </a:ext>
                  </a:extLst>
                </a:gridCol>
              </a:tblGrid>
              <a:tr h="4308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256835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~5/5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Open</a:t>
                      </a:r>
                      <a:r>
                        <a:rPr lang="en-US" altLang="ko-KR" sz="1600" baseline="0" dirty="0" err="1"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조사 및 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자료 작성 및 업로드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366878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~5/12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기획 발표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 API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사용법 숙지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824733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~5/19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연동 테스트 및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차 발표 준비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120596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~5/26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차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69951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~6/2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GUI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디자인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/XML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을 이용하여 기본 계획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450306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~6/9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추가 계획 구현 및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330386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~6/16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버그 수정 및 최종 구현 발표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88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472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311</Words>
  <Application>Microsoft Office PowerPoint</Application>
  <PresentationFormat>와이드스크린</PresentationFormat>
  <Paragraphs>49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스크립트 언어 Term Project 개요 발표</vt:lpstr>
      <vt:lpstr>우리는 무엇을 할 것인가?</vt:lpstr>
      <vt:lpstr>기본 계획</vt:lpstr>
      <vt:lpstr>역할 분담</vt:lpstr>
      <vt:lpstr>관련 OpenAPI 목록</vt:lpstr>
      <vt:lpstr>수행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Term Project</dc:title>
  <dc:creator>이승호</dc:creator>
  <cp:lastModifiedBy>이승호</cp:lastModifiedBy>
  <cp:revision>116</cp:revision>
  <dcterms:created xsi:type="dcterms:W3CDTF">2017-05-02T09:04:29Z</dcterms:created>
  <dcterms:modified xsi:type="dcterms:W3CDTF">2017-06-04T07:50:03Z</dcterms:modified>
</cp:coreProperties>
</file>