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60" r:id="rId3"/>
    <p:sldId id="264" r:id="rId4"/>
    <p:sldId id="267" r:id="rId5"/>
    <p:sldId id="268" r:id="rId6"/>
    <p:sldId id="270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96884-BE9D-4978-B00D-29B6C2B9F38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6EF4-24F4-4A7D-878B-05BAA50F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6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6EF4-24F4-4A7D-878B-05BAA50F2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3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6EF4-24F4-4A7D-878B-05BAA50F2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6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5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6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2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6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1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6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5670B-E2B6-4959-AA9D-83E7CD9A08A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rug.mfds.go.kr/html/index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oodsafetykorea.go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jar.inf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KIMDooHyun/Team-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스크립트 언어</a:t>
            </a:r>
            <a:br>
              <a:rPr lang="en-US" altLang="ko-KR" dirty="0"/>
            </a:br>
            <a:r>
              <a:rPr lang="en-US" altLang="ko-KR" dirty="0"/>
              <a:t>Term Project 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2014150044</a:t>
            </a:r>
            <a:r>
              <a:rPr lang="ko-KR" altLang="en-US" dirty="0"/>
              <a:t> 컴퓨터공학과 김두현</a:t>
            </a:r>
            <a:endParaRPr lang="en-US" altLang="ko-KR" dirty="0"/>
          </a:p>
          <a:p>
            <a:r>
              <a:rPr lang="en-US" altLang="ko-KR" dirty="0"/>
              <a:t>2015210051</a:t>
            </a:r>
            <a:r>
              <a:rPr lang="ko-KR" altLang="en-US" dirty="0"/>
              <a:t> 에너지전기공학과 이승호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256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계획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3494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21</a:t>
            </a:r>
            <a:r>
              <a:rPr lang="ko-KR" altLang="en-US" dirty="0"/>
              <a:t>세기에는 많은 사람들이</a:t>
            </a:r>
            <a:r>
              <a:rPr lang="en-US" altLang="ko-KR" dirty="0"/>
              <a:t> </a:t>
            </a:r>
            <a:r>
              <a:rPr lang="ko-KR" altLang="en-US" dirty="0"/>
              <a:t>건강에 관심이 많아지고 있으며 여러가지 질환이 많이 발생하고 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또한 우리가 먹는 약이 과연 안전한 약품</a:t>
            </a:r>
            <a:r>
              <a:rPr lang="en-US" altLang="ko-KR" dirty="0"/>
              <a:t>/</a:t>
            </a:r>
            <a:r>
              <a:rPr lang="ko-KR" altLang="en-US" dirty="0"/>
              <a:t>건강 보조식품인지</a:t>
            </a:r>
            <a:r>
              <a:rPr lang="en-US" altLang="ko-KR" dirty="0"/>
              <a:t>, </a:t>
            </a:r>
            <a:r>
              <a:rPr lang="ko-KR" altLang="en-US" dirty="0"/>
              <a:t>유통이 중단된 의약품인지에 대해 알아보기 위해 의약품 검색엔진 프로그램을 제작해보기로 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우리는 필요한 의약품 및 건강 보조식품을 제품명으로 검색하면서</a:t>
            </a:r>
            <a:r>
              <a:rPr lang="en-US" altLang="ko-KR" dirty="0"/>
              <a:t> </a:t>
            </a:r>
            <a:r>
              <a:rPr lang="ko-KR" altLang="en-US" dirty="0"/>
              <a:t>부작용으로 인해 발매가 중단된 약품 및 마약류에 대한 정보를 제공하는 프로그램을 만들어 보기로 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알약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198584"/>
            <a:ext cx="3278597" cy="197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의사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284" y="4229902"/>
            <a:ext cx="3389396" cy="19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652417" y="4198584"/>
            <a:ext cx="2837327" cy="1891551"/>
            <a:chOff x="4652417" y="4191503"/>
            <a:chExt cx="2837327" cy="1891551"/>
          </a:xfrm>
        </p:grpSpPr>
        <p:pic>
          <p:nvPicPr>
            <p:cNvPr id="3" name="Picture 2" descr="금지약물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417" y="4191503"/>
              <a:ext cx="2837327" cy="1891551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5" name="&quot;허용 안 됨&quot; 기호 4"/>
            <p:cNvSpPr/>
            <p:nvPr/>
          </p:nvSpPr>
          <p:spPr>
            <a:xfrm>
              <a:off x="5223261" y="4273602"/>
              <a:ext cx="1806438" cy="173605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 목록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9711"/>
              </p:ext>
            </p:extLst>
          </p:nvPr>
        </p:nvGraphicFramePr>
        <p:xfrm>
          <a:off x="1096963" y="1846263"/>
          <a:ext cx="9745209" cy="402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659">
                  <a:extLst>
                    <a:ext uri="{9D8B030D-6E8A-4147-A177-3AD203B41FA5}">
                      <a16:colId xmlns:a16="http://schemas.microsoft.com/office/drawing/2014/main" val="483652904"/>
                    </a:ext>
                  </a:extLst>
                </a:gridCol>
                <a:gridCol w="3771775">
                  <a:extLst>
                    <a:ext uri="{9D8B030D-6E8A-4147-A177-3AD203B41FA5}">
                      <a16:colId xmlns:a16="http://schemas.microsoft.com/office/drawing/2014/main" val="2082228211"/>
                    </a:ext>
                  </a:extLst>
                </a:gridCol>
                <a:gridCol w="3771775">
                  <a:extLst>
                    <a:ext uri="{9D8B030D-6E8A-4147-A177-3AD203B41FA5}">
                      <a16:colId xmlns:a16="http://schemas.microsoft.com/office/drawing/2014/main" val="3965580620"/>
                    </a:ext>
                  </a:extLst>
                </a:gridCol>
              </a:tblGrid>
              <a:tr h="72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 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47162"/>
                  </a:ext>
                </a:extLst>
              </a:tr>
              <a:tr h="164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이승호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의약품 관련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건강보조식품 관련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의 기초 디자인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의 연동 및 </a:t>
                      </a:r>
                      <a:r>
                        <a:rPr lang="en-US" altLang="ko-KR" dirty="0"/>
                        <a:t>XML </a:t>
                      </a:r>
                      <a:r>
                        <a:rPr lang="ko-KR" altLang="en-US" dirty="0"/>
                        <a:t>데이터 표시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appJar</a:t>
                      </a:r>
                      <a:r>
                        <a:rPr lang="ko-KR" altLang="en-US" dirty="0"/>
                        <a:t>의 사용방법을 숙지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356401"/>
                  </a:ext>
                </a:extLst>
              </a:tr>
              <a:tr h="164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김두현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부작용으로 판매가 제한된 약물의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관련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1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목록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의약품 낱알식별정보 서비스</a:t>
            </a:r>
            <a:r>
              <a:rPr lang="en-US" altLang="ko-KR" dirty="0"/>
              <a:t> (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식품의약안전처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의약품의 약품명</a:t>
            </a:r>
            <a:r>
              <a:rPr lang="en-US" altLang="ko-KR" dirty="0"/>
              <a:t>/</a:t>
            </a:r>
            <a:r>
              <a:rPr lang="ko-KR" altLang="en-US" dirty="0"/>
              <a:t>회사명으로 조회 가능</a:t>
            </a:r>
            <a:r>
              <a:rPr lang="en-US" altLang="ko-KR" dirty="0"/>
              <a:t>, </a:t>
            </a:r>
            <a:r>
              <a:rPr lang="ko-KR" altLang="en-US" dirty="0"/>
              <a:t>현재 약 </a:t>
            </a:r>
            <a:r>
              <a:rPr lang="en-US" altLang="ko-KR" dirty="0"/>
              <a:t>16000</a:t>
            </a:r>
            <a:r>
              <a:rPr lang="ko-KR" altLang="en-US" dirty="0"/>
              <a:t>개의 의약품 </a:t>
            </a:r>
            <a:r>
              <a:rPr lang="en-US" altLang="ko-KR" dirty="0"/>
              <a:t>DB</a:t>
            </a:r>
            <a:r>
              <a:rPr lang="ko-KR" altLang="en-US" dirty="0"/>
              <a:t>가 있음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의약품 부작용정보 서비스 </a:t>
            </a:r>
            <a:r>
              <a:rPr lang="en-US" altLang="ko-KR" dirty="0"/>
              <a:t>(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식품의약안전처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부작용이 문제가 되어 발매가 중단된 약물의 이름을 조회 가능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50</a:t>
            </a:r>
            <a:r>
              <a:rPr lang="ko-KR" altLang="en-US" dirty="0"/>
              <a:t>여개의 부작용으로 알려진 약물 </a:t>
            </a:r>
            <a:r>
              <a:rPr lang="en-US" altLang="ko-KR" dirty="0"/>
              <a:t>DB</a:t>
            </a:r>
            <a:r>
              <a:rPr lang="ko-KR" altLang="en-US" dirty="0"/>
              <a:t>가 있음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이상의 정보들은 식품의약안전처 온라인의약도서관에서 확인 가능함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http://drug.mfds.go.kr/html/index.jsp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951" y="4285872"/>
            <a:ext cx="4129728" cy="158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목록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건강보조식품 정보 서비스</a:t>
            </a:r>
            <a:r>
              <a:rPr lang="en-US" altLang="ko-KR" dirty="0"/>
              <a:t> (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식품의약안전처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건강보조식품의 식품명</a:t>
            </a:r>
            <a:r>
              <a:rPr lang="en-US" altLang="ko-KR" dirty="0"/>
              <a:t>/</a:t>
            </a:r>
            <a:r>
              <a:rPr lang="ko-KR" altLang="en-US" dirty="0"/>
              <a:t>회사명으로 조회가 가능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22000</a:t>
            </a:r>
            <a:r>
              <a:rPr lang="ko-KR" altLang="en-US" dirty="0"/>
              <a:t>개의 건강보조식품을 조회할 수 있음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이상의 정보는 식품의약처 식품안전나라에서 확인 가능함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http://www.foodsafetykorea.go.kr/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51" y="4258867"/>
            <a:ext cx="4746328" cy="18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GUI, </a:t>
            </a:r>
            <a:r>
              <a:rPr lang="en-US" altLang="ko-KR" dirty="0" err="1"/>
              <a:t>Appjar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Python</a:t>
            </a:r>
            <a:r>
              <a:rPr lang="ko-KR" altLang="en-US" dirty="0"/>
              <a:t> 기반의 </a:t>
            </a:r>
            <a:r>
              <a:rPr lang="en-US" altLang="ko-KR" dirty="0"/>
              <a:t>GUI</a:t>
            </a:r>
            <a:r>
              <a:rPr lang="ko-KR" altLang="en-US" dirty="0"/>
              <a:t>이며 </a:t>
            </a:r>
            <a:r>
              <a:rPr lang="en-US" altLang="ko-KR" dirty="0" err="1"/>
              <a:t>tkinter</a:t>
            </a:r>
            <a:r>
              <a:rPr lang="ko-KR" altLang="en-US" dirty="0"/>
              <a:t>가 없어도 설치만 하면 실행 및 코딩이 가능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Python</a:t>
            </a:r>
            <a:r>
              <a:rPr lang="ko-KR" altLang="en-US" dirty="0"/>
              <a:t>에서 기본으로 주어지는 </a:t>
            </a:r>
            <a:r>
              <a:rPr lang="en-US" altLang="ko-KR" dirty="0"/>
              <a:t>GUI</a:t>
            </a:r>
            <a:r>
              <a:rPr lang="ko-KR" altLang="en-US" dirty="0"/>
              <a:t>인 </a:t>
            </a:r>
            <a:r>
              <a:rPr lang="en-US" altLang="ko-KR" dirty="0" err="1"/>
              <a:t>tkinter</a:t>
            </a:r>
            <a:r>
              <a:rPr lang="ko-KR" altLang="en-US" dirty="0"/>
              <a:t>의 응용이 어려운 사람들을 위해 디자인된 </a:t>
            </a:r>
            <a:r>
              <a:rPr lang="en-US" altLang="ko-KR" dirty="0"/>
              <a:t>GUI </a:t>
            </a:r>
            <a:r>
              <a:rPr lang="ko-KR" altLang="en-US" dirty="0"/>
              <a:t>시스템으로 </a:t>
            </a:r>
            <a:r>
              <a:rPr lang="en-US" altLang="ko-KR" dirty="0" err="1"/>
              <a:t>Tkinter</a:t>
            </a:r>
            <a:r>
              <a:rPr lang="ko-KR" altLang="en-US" dirty="0"/>
              <a:t>의 기본 지식이 없어도 누구나 사용 가능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설치 방법 및 응용 예시는 </a:t>
            </a:r>
            <a:r>
              <a:rPr lang="en-US" altLang="ko-KR" dirty="0">
                <a:hlinkClick r:id="rId2"/>
              </a:rPr>
              <a:t>http://appjar.info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/>
              <a:t>에서 확인이 가능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84" y="3327313"/>
            <a:ext cx="3574696" cy="25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2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 추가를 고려하고 있는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3052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800" dirty="0"/>
              <a:t>건강 보조식품의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회사명과 식품명을 인터넷 쇼핑몰 사이트</a:t>
            </a:r>
            <a:r>
              <a:rPr lang="en-US" altLang="ko-KR" sz="1800" dirty="0"/>
              <a:t>(ex G</a:t>
            </a:r>
            <a:r>
              <a:rPr lang="ko-KR" altLang="en-US" sz="1800" dirty="0"/>
              <a:t>마켓</a:t>
            </a:r>
            <a:r>
              <a:rPr lang="en-US" altLang="ko-KR" sz="1800" dirty="0"/>
              <a:t>, </a:t>
            </a:r>
            <a:r>
              <a:rPr lang="ko-KR" altLang="en-US" sz="1800" dirty="0"/>
              <a:t>옥션</a:t>
            </a:r>
            <a:r>
              <a:rPr lang="en-US" altLang="ko-KR" sz="1800" dirty="0"/>
              <a:t>)</a:t>
            </a:r>
            <a:r>
              <a:rPr lang="ko-KR" altLang="en-US" sz="1800" dirty="0"/>
              <a:t>에 바로 검색하도록 하기</a:t>
            </a:r>
            <a:r>
              <a:rPr lang="en-US" altLang="ko-KR" sz="1800" dirty="0"/>
              <a:t>. (</a:t>
            </a:r>
            <a:r>
              <a:rPr lang="ko-KR" altLang="en-US" sz="1800" dirty="0"/>
              <a:t>구현 고려 중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r>
              <a:rPr lang="en-US" altLang="ko-KR" sz="1800" dirty="0"/>
              <a:t>Gmail</a:t>
            </a:r>
            <a:r>
              <a:rPr lang="ko-KR" altLang="en-US" sz="1800" dirty="0"/>
              <a:t>과 연동하여</a:t>
            </a:r>
            <a:r>
              <a:rPr lang="en-US" altLang="ko-KR" sz="1800" dirty="0"/>
              <a:t> </a:t>
            </a:r>
            <a:r>
              <a:rPr lang="ko-KR" altLang="en-US" sz="1800" dirty="0"/>
              <a:t>출력된 약물</a:t>
            </a:r>
            <a:r>
              <a:rPr lang="en-US" altLang="ko-KR" sz="1800" dirty="0"/>
              <a:t>/</a:t>
            </a:r>
            <a:r>
              <a:rPr lang="ko-KR" altLang="en-US" sz="1800" dirty="0"/>
              <a:t>건강보조식품 데이터를 개인 이메일로 전송</a:t>
            </a:r>
            <a:r>
              <a:rPr lang="en-US" altLang="ko-KR" sz="1800" dirty="0"/>
              <a:t>. (</a:t>
            </a:r>
            <a:r>
              <a:rPr lang="ko-KR" altLang="en-US" sz="1800" dirty="0"/>
              <a:t>구현 고려 중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r>
              <a:rPr lang="en-US" altLang="ko-KR" sz="1800" dirty="0" err="1"/>
              <a:t>Github</a:t>
            </a:r>
            <a:r>
              <a:rPr lang="en-US" altLang="ko-KR" sz="1800" dirty="0"/>
              <a:t> </a:t>
            </a:r>
            <a:r>
              <a:rPr lang="ko-KR" altLang="en-US" sz="1800" dirty="0"/>
              <a:t>주소 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https://github.com/KIMDooHyun/Team-Project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661" y="2984932"/>
            <a:ext cx="2236019" cy="28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7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시연 개시</a:t>
            </a:r>
          </a:p>
        </p:txBody>
      </p:sp>
    </p:spTree>
    <p:extLst>
      <p:ext uri="{BB962C8B-B14F-4D97-AF65-F5344CB8AC3E}">
        <p14:creationId xmlns:p14="http://schemas.microsoft.com/office/powerpoint/2010/main" val="352781371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</TotalTime>
  <Words>368</Words>
  <Application>Microsoft Office PowerPoint</Application>
  <PresentationFormat>와이드스크린</PresentationFormat>
  <Paragraphs>46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Calibri</vt:lpstr>
      <vt:lpstr>Calibri Light</vt:lpstr>
      <vt:lpstr>추억</vt:lpstr>
      <vt:lpstr>스크립트 언어 Term Project 2차 발표</vt:lpstr>
      <vt:lpstr>기본 계획</vt:lpstr>
      <vt:lpstr>역할 분담 목록</vt:lpstr>
      <vt:lpstr>관련 OpenAPI 목록 1</vt:lpstr>
      <vt:lpstr>관련 OpenAPI 목록 2</vt:lpstr>
      <vt:lpstr>사용한 GUI, Appjar</vt:lpstr>
      <vt:lpstr>이후 추가를 고려하고 있는 시스템</vt:lpstr>
      <vt:lpstr>1차 시연 개시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Term Project</dc:title>
  <dc:creator>이승호</dc:creator>
  <cp:lastModifiedBy>이승호</cp:lastModifiedBy>
  <cp:revision>165</cp:revision>
  <dcterms:created xsi:type="dcterms:W3CDTF">2017-05-02T09:04:29Z</dcterms:created>
  <dcterms:modified xsi:type="dcterms:W3CDTF">2017-05-31T12:55:22Z</dcterms:modified>
</cp:coreProperties>
</file>