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0" r:id="rId3"/>
    <p:sldId id="270" r:id="rId4"/>
    <p:sldId id="264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78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6884-BE9D-4978-B00D-29B6C2B9F38F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46EF4-24F4-4A7D-878B-05BAA50F2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46EF4-24F4-4A7D-878B-05BAA50F2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5670B-E2B6-4959-AA9D-83E7CD9A08A2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15957-0851-431D-8405-CC4EE09C18F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rug.mfds.go.kr/html/index.j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foodsafetykorea.go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pjar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arvisteach/appJa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en-US" altLang="ko-KR" dirty="0"/>
              <a:t>Term Project </a:t>
            </a:r>
            <a:r>
              <a:rPr lang="ko-KR" altLang="en-US" dirty="0"/>
              <a:t>최종 발표</a:t>
            </a:r>
            <a:br>
              <a:rPr lang="en-US" altLang="ko-KR" dirty="0"/>
            </a:br>
            <a:r>
              <a:rPr lang="ko-KR" altLang="en-US" dirty="0"/>
              <a:t>약물검색 </a:t>
            </a:r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2014150044</a:t>
            </a:r>
            <a:r>
              <a:rPr lang="ko-KR" altLang="en-US" dirty="0"/>
              <a:t> 컴퓨터공학과 김두현</a:t>
            </a:r>
            <a:endParaRPr lang="en-US" altLang="ko-KR" dirty="0"/>
          </a:p>
          <a:p>
            <a:r>
              <a:rPr lang="en-US" altLang="ko-KR" dirty="0"/>
              <a:t>2015210051</a:t>
            </a:r>
            <a:r>
              <a:rPr lang="ko-KR" altLang="en-US" dirty="0"/>
              <a:t> 에너지전기공학과 이승호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5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4 - </a:t>
            </a:r>
            <a:r>
              <a:rPr lang="ko-KR" altLang="en-US" dirty="0"/>
              <a:t>부작용발견 약물 검색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검색 설정에서 부작용이 보고된 약물검색이 체크가 되어있는지 확인하고 설정을 누른 후 검색합니다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잘 알려져서 중단이 된 약물 약 </a:t>
            </a:r>
            <a:r>
              <a:rPr lang="en-US" altLang="ko-KR" dirty="0"/>
              <a:t>50</a:t>
            </a:r>
            <a:r>
              <a:rPr lang="ko-KR" altLang="en-US" dirty="0"/>
              <a:t>종정도를 검색할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그것이 </a:t>
            </a:r>
            <a:r>
              <a:rPr lang="ko-KR" altLang="en-US" dirty="0" err="1"/>
              <a:t>알고싶다</a:t>
            </a:r>
            <a:r>
              <a:rPr lang="ko-KR" altLang="en-US" dirty="0"/>
              <a:t> 등의 저널 프로그램에도 등장하여 제일 논란이 되었던 </a:t>
            </a:r>
            <a:r>
              <a:rPr lang="en-US" altLang="ko-KR" dirty="0"/>
              <a:t>‘</a:t>
            </a:r>
            <a:r>
              <a:rPr lang="ko-KR" altLang="en-US" dirty="0" err="1"/>
              <a:t>졸피뎀</a:t>
            </a:r>
            <a:r>
              <a:rPr lang="en-US" altLang="ko-KR" dirty="0"/>
              <a:t>’</a:t>
            </a:r>
            <a:r>
              <a:rPr lang="ko-KR" altLang="en-US" dirty="0"/>
              <a:t>의 경우는 왼쪽과 같이 출력이 됩니다</a:t>
            </a:r>
            <a:r>
              <a:rPr lang="en-US" altLang="ko-KR" dirty="0"/>
              <a:t>.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845734"/>
            <a:ext cx="4937125" cy="27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r>
              <a:rPr lang="en-US" altLang="ko-KR" sz="4000" dirty="0"/>
              <a:t> 5</a:t>
            </a:r>
            <a:br>
              <a:rPr lang="en-US" altLang="ko-KR" sz="4000" dirty="0"/>
            </a:br>
            <a:r>
              <a:rPr lang="ko-KR" altLang="en-US" sz="4000" dirty="0"/>
              <a:t>부작용 약물의 더 자세한 정보를 알고 싶으면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보고된 의약품의 정보가 뭔가 부족하다고 생각하면 이와 같은 기능을 이용할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 약물에 대해 더욱 자세한 정보를 알고 싶으면</a:t>
            </a:r>
            <a:r>
              <a:rPr lang="en-US" altLang="ko-KR" dirty="0"/>
              <a:t>, </a:t>
            </a:r>
            <a:r>
              <a:rPr lang="ko-KR" altLang="en-US" dirty="0"/>
              <a:t>한국 위키피디아와 영문 위키피디아로 직접 접속하는 버튼이 있어 관련된 정보를 더욱 자세히 조회가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부작용이 보고된 약물의 </a:t>
            </a:r>
            <a:r>
              <a:rPr lang="en-US" altLang="ko-KR" dirty="0"/>
              <a:t>XML</a:t>
            </a:r>
            <a:r>
              <a:rPr lang="ko-KR" altLang="en-US" dirty="0"/>
              <a:t>에 있는 약물의 </a:t>
            </a:r>
            <a:r>
              <a:rPr lang="ko-KR" altLang="en-US" dirty="0" err="1"/>
              <a:t>한글명</a:t>
            </a:r>
            <a:r>
              <a:rPr lang="en-US" altLang="ko-KR" dirty="0"/>
              <a:t>/</a:t>
            </a:r>
            <a:r>
              <a:rPr lang="ko-KR" altLang="en-US" dirty="0"/>
              <a:t>영문명을 갖고 와서 그대로 검색합니다</a:t>
            </a:r>
            <a:r>
              <a:rPr lang="en-US" altLang="ko-KR" dirty="0"/>
              <a:t>.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1454" y="4440565"/>
            <a:ext cx="2493476" cy="14121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30" y="4440565"/>
            <a:ext cx="2431696" cy="14121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200" y="1737360"/>
            <a:ext cx="3305459" cy="18321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18192" y="3240437"/>
            <a:ext cx="536173" cy="1409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cxnSpLocks/>
            <a:stCxn id="20" idx="2"/>
            <a:endCxn id="10" idx="0"/>
          </p:cNvCxnSpPr>
          <p:nvPr/>
        </p:nvCxnSpPr>
        <p:spPr>
          <a:xfrm flipH="1">
            <a:off x="7718192" y="3569498"/>
            <a:ext cx="1246738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20" idx="2"/>
            <a:endCxn id="14" idx="0"/>
          </p:cNvCxnSpPr>
          <p:nvPr/>
        </p:nvCxnSpPr>
        <p:spPr>
          <a:xfrm>
            <a:off x="8964930" y="3569498"/>
            <a:ext cx="1215848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6 – </a:t>
            </a:r>
            <a:r>
              <a:rPr lang="ko-KR" altLang="en-US" dirty="0"/>
              <a:t>이메일 전송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방금 검색한 내용을 이메일로 전송할 수 있도록 하는 기능입니다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즉 한 번이라도 검색을 했어야 사용할 수 있게 됩니다</a:t>
            </a:r>
            <a:r>
              <a:rPr lang="en-US" altLang="ko-KR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의약품 검색</a:t>
            </a:r>
            <a:r>
              <a:rPr lang="en-US" altLang="ko-KR" dirty="0"/>
              <a:t>/</a:t>
            </a:r>
            <a:r>
              <a:rPr lang="ko-KR" altLang="en-US" dirty="0"/>
              <a:t>보조식품 검색</a:t>
            </a:r>
            <a:r>
              <a:rPr lang="en-US" altLang="ko-KR" dirty="0"/>
              <a:t>/</a:t>
            </a:r>
            <a:r>
              <a:rPr lang="ko-KR" altLang="en-US" dirty="0"/>
              <a:t>부작용발견 약물 검색 모두 다 사용이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이메일 주소를 입력하고 확인을 누르면 해당 이메일 주소로 메일이 전송됩니다</a:t>
            </a:r>
            <a:r>
              <a:rPr lang="en-US" altLang="ko-KR" dirty="0"/>
              <a:t>. </a:t>
            </a:r>
            <a:r>
              <a:rPr lang="ko-KR" altLang="en-US" dirty="0"/>
              <a:t>취소를 누를 경우 취소했다는 창과 함께 전송하지 않습니다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주소를 올바르게 적은 후 제대로 전송이 되었을 때는 전송되었다는 메시지와 함께 </a:t>
            </a:r>
            <a:r>
              <a:rPr lang="ko-KR" altLang="en-US"/>
              <a:t>전송이 완료됩니다</a:t>
            </a:r>
            <a:r>
              <a:rPr lang="en-US" altLang="ko-KR"/>
              <a:t>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33625" y="1845734"/>
            <a:ext cx="1560881" cy="1165883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  <a:stCxn id="3" idx="2"/>
            <a:endCxn id="18" idx="0"/>
          </p:cNvCxnSpPr>
          <p:nvPr/>
        </p:nvCxnSpPr>
        <p:spPr>
          <a:xfrm flipH="1">
            <a:off x="7879118" y="3011617"/>
            <a:ext cx="1034948" cy="72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3" idx="2"/>
            <a:endCxn id="16" idx="0"/>
          </p:cNvCxnSpPr>
          <p:nvPr/>
        </p:nvCxnSpPr>
        <p:spPr>
          <a:xfrm>
            <a:off x="8914066" y="3011617"/>
            <a:ext cx="1003879" cy="72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45" y="3741576"/>
            <a:ext cx="1680400" cy="11806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968" y="3741576"/>
            <a:ext cx="1422300" cy="11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낱알식별정보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의약품의 약품명</a:t>
            </a:r>
            <a:r>
              <a:rPr lang="en-US" altLang="ko-KR" dirty="0"/>
              <a:t>/</a:t>
            </a:r>
            <a:r>
              <a:rPr lang="ko-KR" altLang="en-US" dirty="0"/>
              <a:t>회사명으로 조회 가능</a:t>
            </a:r>
            <a:r>
              <a:rPr lang="en-US" altLang="ko-KR" dirty="0"/>
              <a:t>, </a:t>
            </a:r>
            <a:r>
              <a:rPr lang="ko-KR" altLang="en-US" dirty="0"/>
              <a:t>현재 약 </a:t>
            </a:r>
            <a:r>
              <a:rPr lang="en-US" altLang="ko-KR" dirty="0"/>
              <a:t>16000</a:t>
            </a:r>
            <a:r>
              <a:rPr lang="ko-KR" altLang="en-US" dirty="0"/>
              <a:t>개의 의약품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의약품 부작용정보 서비스 </a:t>
            </a:r>
            <a:r>
              <a:rPr lang="en-US" altLang="ko-KR" dirty="0"/>
              <a:t>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부작용이 문제가 되어 발매가 중단된 약물의 이름을 조회 가능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여개의 부작용으로 알려진 약물 </a:t>
            </a:r>
            <a:r>
              <a:rPr lang="en-US" altLang="ko-KR" dirty="0"/>
              <a:t>DB</a:t>
            </a:r>
            <a:r>
              <a:rPr lang="ko-KR" altLang="en-US" dirty="0"/>
              <a:t>가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정보들은 식품의약안전처 온라인의약도서관에서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http://drug.mfds.go.kr/html/index.jsp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1" y="4285872"/>
            <a:ext cx="4129728" cy="15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목록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건강보조식품 정보 서비스</a:t>
            </a:r>
            <a:r>
              <a:rPr lang="en-US" altLang="ko-KR" dirty="0"/>
              <a:t> (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식품의약안전처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건강보조식품의 식품명</a:t>
            </a:r>
            <a:r>
              <a:rPr lang="en-US" altLang="ko-KR" dirty="0"/>
              <a:t>/</a:t>
            </a:r>
            <a:r>
              <a:rPr lang="ko-KR" altLang="en-US" dirty="0"/>
              <a:t>회사명으로 조회가 가능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22000</a:t>
            </a:r>
            <a:r>
              <a:rPr lang="ko-KR" altLang="en-US" dirty="0"/>
              <a:t>개의 건강보조식품을 조회할 수 있음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이상의 정보는 식품의약처 식품안전나라에서 확인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http://www.foodsafetykorea.go.kr/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51" y="4258867"/>
            <a:ext cx="4746328" cy="18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계획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3494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21</a:t>
            </a:r>
            <a:r>
              <a:rPr lang="ko-KR" altLang="en-US" dirty="0"/>
              <a:t>세기에는 많은 사람들이</a:t>
            </a:r>
            <a:r>
              <a:rPr lang="en-US" altLang="ko-KR" dirty="0"/>
              <a:t> </a:t>
            </a:r>
            <a:r>
              <a:rPr lang="ko-KR" altLang="en-US" dirty="0"/>
              <a:t>건강에 관심이 많아지고 있으며 여러가지 질환이 많이 발생하고 있으며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또한 우리가 먹는 알약이 과연 안전한 약품</a:t>
            </a:r>
            <a:r>
              <a:rPr lang="en-US" altLang="ko-KR" dirty="0"/>
              <a:t>/</a:t>
            </a:r>
            <a:r>
              <a:rPr lang="ko-KR" altLang="en-US" dirty="0"/>
              <a:t>건강 보조식품인지</a:t>
            </a:r>
            <a:r>
              <a:rPr lang="en-US" altLang="ko-KR" dirty="0"/>
              <a:t>, </a:t>
            </a:r>
            <a:r>
              <a:rPr lang="ko-KR" altLang="en-US" dirty="0"/>
              <a:t>유통이 중단된 의약품인지에 대해 알아보기 위해 의약품 검색엔진 프로그램을 제작해보기로 했습니다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우리는 필요한 의약품 및 건강 보조식품을 제품명으로 검색하면서</a:t>
            </a:r>
            <a:r>
              <a:rPr lang="en-US" altLang="ko-KR" dirty="0"/>
              <a:t> </a:t>
            </a:r>
            <a:r>
              <a:rPr lang="ko-KR" altLang="en-US" dirty="0"/>
              <a:t>부작용으로 인해 발매가 중단된 약품 및 마약류에 대한 정보를 제공하는 프로그램을 만들어 보기로 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알약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198584"/>
            <a:ext cx="3278597" cy="19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의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84" y="4229902"/>
            <a:ext cx="3389396" cy="19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652417" y="4198584"/>
            <a:ext cx="2837327" cy="1891551"/>
            <a:chOff x="4652417" y="4191503"/>
            <a:chExt cx="2837327" cy="1891551"/>
          </a:xfrm>
        </p:grpSpPr>
        <p:pic>
          <p:nvPicPr>
            <p:cNvPr id="3" name="Picture 2" descr="금지약물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417" y="4191503"/>
              <a:ext cx="2837327" cy="1891551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5" name="&quot;허용 안 됨&quot; 기호 4"/>
            <p:cNvSpPr/>
            <p:nvPr/>
          </p:nvSpPr>
          <p:spPr>
            <a:xfrm>
              <a:off x="5223261" y="4273602"/>
              <a:ext cx="1806438" cy="173605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GUI, Appjar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 기반의 </a:t>
            </a:r>
            <a:r>
              <a:rPr lang="en-US" altLang="ko-KR" dirty="0"/>
              <a:t>GUI</a:t>
            </a:r>
            <a:r>
              <a:rPr lang="ko-KR" altLang="en-US" dirty="0"/>
              <a:t>이며 </a:t>
            </a:r>
            <a:r>
              <a:rPr lang="en-US" altLang="ko-KR" dirty="0" err="1"/>
              <a:t>tkinter</a:t>
            </a:r>
            <a:r>
              <a:rPr lang="ko-KR" altLang="en-US" dirty="0"/>
              <a:t>를 기반으로 만들어진 </a:t>
            </a:r>
            <a:r>
              <a:rPr lang="en-US" altLang="ko-KR" dirty="0"/>
              <a:t>GUI </a:t>
            </a:r>
            <a:r>
              <a:rPr lang="ko-KR" altLang="en-US" dirty="0"/>
              <a:t>라이브러리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에서 기본으로 주어지는 </a:t>
            </a:r>
            <a:r>
              <a:rPr lang="en-US" altLang="ko-KR" dirty="0"/>
              <a:t>GUI</a:t>
            </a:r>
            <a:r>
              <a:rPr lang="ko-KR" altLang="en-US" dirty="0"/>
              <a:t>인 </a:t>
            </a:r>
            <a:r>
              <a:rPr lang="en-US" altLang="ko-KR" dirty="0" err="1"/>
              <a:t>tkinter</a:t>
            </a:r>
            <a:r>
              <a:rPr lang="ko-KR" altLang="en-US" dirty="0"/>
              <a:t>의 응용이 어려운 사람들을 위해 디자인된 </a:t>
            </a:r>
            <a:r>
              <a:rPr lang="en-US" altLang="ko-KR" dirty="0"/>
              <a:t>GUI </a:t>
            </a:r>
            <a:r>
              <a:rPr lang="ko-KR" altLang="en-US" dirty="0"/>
              <a:t>시스템으로 </a:t>
            </a:r>
            <a:r>
              <a:rPr lang="en-US" altLang="ko-KR" dirty="0" err="1"/>
              <a:t>Tkinter</a:t>
            </a:r>
            <a:r>
              <a:rPr lang="ko-KR" altLang="en-US" dirty="0"/>
              <a:t>의 기본 지식이 없어도 누구나 사용 가능하고</a:t>
            </a:r>
            <a:r>
              <a:rPr lang="en-US" altLang="ko-KR" dirty="0"/>
              <a:t>,</a:t>
            </a:r>
          </a:p>
          <a:p>
            <a:pPr>
              <a:buFontTx/>
              <a:buChar char="-"/>
            </a:pPr>
            <a:r>
              <a:rPr lang="ko-KR" altLang="en-US" dirty="0"/>
              <a:t>설치 방법은 다음 장에서 설명할 예정입니다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http://appjar.info/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3509860"/>
            <a:ext cx="3317966" cy="23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711"/>
              </p:ext>
            </p:extLst>
          </p:nvPr>
        </p:nvGraphicFramePr>
        <p:xfrm>
          <a:off x="1096963" y="1846263"/>
          <a:ext cx="9745209" cy="402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59">
                  <a:extLst>
                    <a:ext uri="{9D8B030D-6E8A-4147-A177-3AD203B41FA5}">
                      <a16:colId xmlns:a16="http://schemas.microsoft.com/office/drawing/2014/main" val="483652904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2082228211"/>
                    </a:ext>
                  </a:extLst>
                </a:gridCol>
                <a:gridCol w="3771775">
                  <a:extLst>
                    <a:ext uri="{9D8B030D-6E8A-4147-A177-3AD203B41FA5}">
                      <a16:colId xmlns:a16="http://schemas.microsoft.com/office/drawing/2014/main" val="3965580620"/>
                    </a:ext>
                  </a:extLst>
                </a:gridCol>
              </a:tblGrid>
              <a:tr h="723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47162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의약품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건강보조식품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의 기초 디자인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의 연동 및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데이터 표시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appJar</a:t>
                      </a:r>
                      <a:r>
                        <a:rPr lang="ko-KR" altLang="en-US" dirty="0"/>
                        <a:t>의 사용방법을 숙지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56401"/>
                  </a:ext>
                </a:extLst>
              </a:tr>
              <a:tr h="164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김두현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부작용으로 판매가 제한된 약물의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관련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Appjar</a:t>
            </a:r>
            <a:r>
              <a:rPr lang="en-US" altLang="ko-KR" dirty="0"/>
              <a:t> </a:t>
            </a:r>
            <a:r>
              <a:rPr lang="ko-KR" altLang="en-US" dirty="0"/>
              <a:t>설치 방법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Appjar</a:t>
            </a:r>
            <a:r>
              <a:rPr lang="ko-KR" altLang="en-US" dirty="0"/>
              <a:t>의 </a:t>
            </a:r>
            <a:r>
              <a:rPr lang="ko-KR" altLang="en-US" dirty="0" err="1"/>
              <a:t>깃허브</a:t>
            </a:r>
            <a:r>
              <a:rPr lang="en-US" altLang="ko-KR" dirty="0"/>
              <a:t>(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https://github.com/jarvisteach/appJar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Clone or download </a:t>
            </a:r>
            <a:r>
              <a:rPr lang="ko-KR" altLang="en-US" dirty="0"/>
              <a:t>버튼을 클릭 후</a:t>
            </a:r>
            <a:r>
              <a:rPr lang="en-US" altLang="ko-KR" dirty="0"/>
              <a:t>, “Download</a:t>
            </a:r>
            <a:r>
              <a:rPr lang="ko-KR" altLang="en-US" dirty="0"/>
              <a:t> </a:t>
            </a:r>
            <a:r>
              <a:rPr lang="en-US" altLang="ko-KR" dirty="0"/>
              <a:t>ZIP” </a:t>
            </a:r>
            <a:r>
              <a:rPr lang="ko-KR" altLang="en-US" dirty="0"/>
              <a:t>버튼을 눌러 다운로드 받습니다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appjar-appjar.zip</a:t>
            </a:r>
            <a:r>
              <a:rPr lang="ko-KR" altLang="en-US" dirty="0"/>
              <a:t>의 파일 압축을 풉니다</a:t>
            </a:r>
            <a:r>
              <a:rPr lang="en-US" altLang="ko-KR" dirty="0"/>
              <a:t>. </a:t>
            </a:r>
            <a:r>
              <a:rPr lang="en-US" altLang="ko-KR" dirty="0" err="1"/>
              <a:t>Cmd</a:t>
            </a:r>
            <a:r>
              <a:rPr lang="ko-KR" altLang="en-US" dirty="0"/>
              <a:t>를 통해 작업을 해야 하므로 웬만하면 찾기 쉬운 곳으로 압축을 푸는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3" t="24277"/>
          <a:stretch/>
        </p:blipFill>
        <p:spPr>
          <a:xfrm>
            <a:off x="6963800" y="1845734"/>
            <a:ext cx="4191880" cy="20716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35" y="4025751"/>
            <a:ext cx="4708045" cy="14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Appjar</a:t>
            </a:r>
            <a:r>
              <a:rPr lang="en-US" altLang="ko-KR" dirty="0"/>
              <a:t> </a:t>
            </a:r>
            <a:r>
              <a:rPr lang="ko-KR" altLang="en-US" dirty="0"/>
              <a:t>설치 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 err="1"/>
              <a:t>Cmd</a:t>
            </a:r>
            <a:r>
              <a:rPr lang="ko-KR" altLang="en-US" dirty="0"/>
              <a:t>를 실행합니다</a:t>
            </a:r>
            <a:r>
              <a:rPr lang="en-US" altLang="ko-KR" dirty="0"/>
              <a:t>. </a:t>
            </a:r>
            <a:r>
              <a:rPr lang="en-US" altLang="ko-KR" dirty="0" err="1"/>
              <a:t>Cmd</a:t>
            </a:r>
            <a:r>
              <a:rPr lang="ko-KR" altLang="en-US" dirty="0"/>
              <a:t>의 창에는 </a:t>
            </a:r>
            <a:r>
              <a:rPr lang="en-US" altLang="ko-KR" dirty="0"/>
              <a:t>“cd (</a:t>
            </a:r>
            <a:r>
              <a:rPr lang="en-US" altLang="ko-KR" dirty="0" err="1"/>
              <a:t>Appjar-appjar</a:t>
            </a:r>
            <a:r>
              <a:rPr lang="ko-KR" altLang="en-US" dirty="0"/>
              <a:t>의 압축을 푼 곳</a:t>
            </a:r>
            <a:r>
              <a:rPr lang="en-US" altLang="ko-KR" dirty="0"/>
              <a:t>)”</a:t>
            </a:r>
            <a:r>
              <a:rPr lang="ko-KR" altLang="en-US" dirty="0"/>
              <a:t>을 입력하여 해당 폴더로 이동하게 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그 다음 </a:t>
            </a:r>
            <a:r>
              <a:rPr lang="en-US" altLang="ko-KR" dirty="0"/>
              <a:t>“python setup.py build”</a:t>
            </a:r>
            <a:r>
              <a:rPr lang="ko-KR" altLang="en-US" dirty="0"/>
              <a:t>라는 명령어를 입력해</a:t>
            </a:r>
            <a:r>
              <a:rPr lang="en-US" altLang="ko-KR" dirty="0"/>
              <a:t>, </a:t>
            </a:r>
            <a:r>
              <a:rPr lang="en-US" altLang="ko-KR" dirty="0" err="1"/>
              <a:t>Appjar</a:t>
            </a:r>
            <a:r>
              <a:rPr lang="ko-KR" altLang="en-US" dirty="0"/>
              <a:t>의 </a:t>
            </a:r>
            <a:r>
              <a:rPr lang="en-US" altLang="ko-KR" dirty="0"/>
              <a:t>setup.py</a:t>
            </a:r>
            <a:r>
              <a:rPr lang="ko-KR" altLang="en-US" dirty="0"/>
              <a:t>가 </a:t>
            </a:r>
            <a:r>
              <a:rPr lang="ko-KR" altLang="en-US" dirty="0" err="1"/>
              <a:t>빌드되도록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다음으로 </a:t>
            </a:r>
            <a:r>
              <a:rPr lang="en-US" altLang="ko-KR" dirty="0"/>
              <a:t>“python setup.py install”</a:t>
            </a:r>
            <a:r>
              <a:rPr lang="ko-KR" altLang="en-US" dirty="0"/>
              <a:t>라는 명령어를 입력해</a:t>
            </a:r>
            <a:r>
              <a:rPr lang="en-US" altLang="ko-KR" dirty="0"/>
              <a:t>, </a:t>
            </a:r>
            <a:r>
              <a:rPr lang="ko-KR" altLang="en-US" dirty="0"/>
              <a:t>설치를 완료합니다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(※ </a:t>
            </a:r>
            <a:r>
              <a:rPr lang="ko-KR" altLang="en-US" dirty="0"/>
              <a:t>이미 설치한 경우에는 옆의 그림과 같이 짧게 결과가 나오지만 첫 설치의 경우 시간이 어느정도 걸릴 수도 있습니다</a:t>
            </a:r>
            <a:r>
              <a:rPr lang="en-US" altLang="ko-KR" dirty="0"/>
              <a:t>.)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03" y="1845734"/>
            <a:ext cx="4289577" cy="131575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1350" y="3834887"/>
            <a:ext cx="4404330" cy="11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1 – </a:t>
            </a:r>
            <a:r>
              <a:rPr lang="ko-KR" altLang="en-US" dirty="0"/>
              <a:t>의약품으로 검색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검색 설정에서 약품 이름검색이 체크가 되어있는지 확인하고 설정을 누른 후 검색합니다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알약형 의약품의 이름을 통해 약물을 검색하는 서비스입니다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약물 등록번호</a:t>
            </a:r>
            <a:r>
              <a:rPr lang="en-US" altLang="ko-KR" sz="1800" dirty="0"/>
              <a:t>/</a:t>
            </a:r>
            <a:r>
              <a:rPr lang="ko-KR" altLang="en-US" sz="1800" dirty="0"/>
              <a:t>약물의 명칭</a:t>
            </a:r>
            <a:r>
              <a:rPr lang="en-US" altLang="ko-KR" sz="1800" dirty="0"/>
              <a:t>/</a:t>
            </a:r>
            <a:r>
              <a:rPr lang="ko-KR" altLang="en-US" sz="1800" dirty="0"/>
              <a:t>약물의</a:t>
            </a:r>
            <a:r>
              <a:rPr lang="en-US" altLang="ko-KR" sz="1800" dirty="0"/>
              <a:t> </a:t>
            </a:r>
            <a:r>
              <a:rPr lang="ko-KR" altLang="en-US" sz="1800" dirty="0"/>
              <a:t>제조사</a:t>
            </a:r>
            <a:r>
              <a:rPr lang="en-US" altLang="ko-KR" sz="1800" dirty="0"/>
              <a:t>/</a:t>
            </a:r>
            <a:r>
              <a:rPr lang="ko-KR" altLang="en-US" sz="1800" dirty="0"/>
              <a:t>용도가 출력됩니다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무난한 약물인 </a:t>
            </a:r>
            <a:r>
              <a:rPr lang="ko-KR" altLang="en-US" sz="1800" dirty="0" err="1"/>
              <a:t>타이레놀</a:t>
            </a:r>
            <a:r>
              <a:rPr lang="ko-KR" altLang="en-US" sz="1800" dirty="0"/>
              <a:t> </a:t>
            </a:r>
            <a:r>
              <a:rPr lang="en-US" altLang="ko-KR" sz="1800" dirty="0"/>
              <a:t>160mg</a:t>
            </a:r>
            <a:r>
              <a:rPr lang="ko-KR" altLang="en-US" sz="1800" dirty="0"/>
              <a:t>같은 경우에는 왼쪽과 같이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타이레놀정</a:t>
            </a:r>
            <a:r>
              <a:rPr lang="en-US" altLang="ko-KR" sz="1800" dirty="0"/>
              <a:t>160</a:t>
            </a:r>
            <a:r>
              <a:rPr lang="ko-KR" altLang="en-US" sz="1800" dirty="0" err="1"/>
              <a:t>밀리그람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아세트아미노펜</a:t>
            </a:r>
            <a:r>
              <a:rPr lang="en-US" altLang="ko-KR" sz="1800" dirty="0"/>
              <a:t>)’</a:t>
            </a:r>
            <a:r>
              <a:rPr lang="ko-KR" altLang="en-US" sz="1800" dirty="0"/>
              <a:t>이라고 검색하면 적절한 결과값을 얻을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737360"/>
            <a:ext cx="4937125" cy="29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06392"/>
            <a:ext cx="1061482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2 – </a:t>
            </a:r>
            <a:r>
              <a:rPr lang="ko-KR" altLang="en-US" dirty="0"/>
              <a:t>의약품 이미지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알약이 검색된 경우에만 사용할 수 있는 기능입니다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추후에 설명할 건강식품</a:t>
            </a:r>
            <a:r>
              <a:rPr lang="en-US" altLang="ko-KR" sz="1800" dirty="0"/>
              <a:t>/</a:t>
            </a:r>
            <a:r>
              <a:rPr lang="ko-KR" altLang="en-US" sz="1800" dirty="0"/>
              <a:t>부작용발견의 경우에는 이 버튼은 동작하지 않는다는 경고창이 뜹니다</a:t>
            </a:r>
            <a:r>
              <a:rPr lang="en-US" altLang="ko-KR" sz="1800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알약 형태의 의약품의 이미지 </a:t>
            </a:r>
            <a:r>
              <a:rPr lang="en-US" altLang="ko-KR" sz="1800" dirty="0"/>
              <a:t>URL</a:t>
            </a:r>
            <a:r>
              <a:rPr lang="ko-KR" altLang="en-US" sz="1800" dirty="0"/>
              <a:t>을 열어서 이미지를 다운로드 받을 수 있게 하는 기능입니다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약품 이미지 다운로드 버튼을 클릭하면 </a:t>
            </a:r>
            <a:r>
              <a:rPr lang="en-US" altLang="ko-KR" sz="1800" dirty="0"/>
              <a:t>URL</a:t>
            </a:r>
            <a:r>
              <a:rPr lang="ko-KR" altLang="en-US" sz="1800" dirty="0"/>
              <a:t>로 접속이 되며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약물이 어떻게 생겼는지 이미지 파일로 확인할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6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5676" y="1990621"/>
            <a:ext cx="3340004" cy="20116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38655" y="3467974"/>
            <a:ext cx="789116" cy="1636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6247" t="17834" r="17023" b="17630"/>
          <a:stretch/>
        </p:blipFill>
        <p:spPr>
          <a:xfrm>
            <a:off x="8284074" y="4306993"/>
            <a:ext cx="2871606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</a:t>
            </a:r>
            <a:r>
              <a:rPr lang="en-US" altLang="ko-KR" dirty="0"/>
              <a:t>3 – </a:t>
            </a:r>
            <a:r>
              <a:rPr lang="ko-KR" altLang="en-US" dirty="0"/>
              <a:t>건강 식품으로 검색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/>
              <a:t>검색 </a:t>
            </a:r>
            <a:r>
              <a:rPr lang="ko-KR" altLang="en-US" sz="1800" dirty="0"/>
              <a:t>설정에서 건강 식품검색이 체크가 되어있는지 확인하고 설정을 누른 후 검색합니다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건강식품을 식품 이름으로 검색을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검색되었을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건강식품의 등록번호</a:t>
            </a:r>
            <a:r>
              <a:rPr lang="en-US" altLang="ko-KR" sz="1800" dirty="0"/>
              <a:t>/</a:t>
            </a:r>
            <a:r>
              <a:rPr lang="ko-KR" altLang="en-US" sz="1800" dirty="0"/>
              <a:t>식품명</a:t>
            </a:r>
            <a:r>
              <a:rPr lang="en-US" altLang="ko-KR" sz="1800" dirty="0"/>
              <a:t>/</a:t>
            </a:r>
            <a:r>
              <a:rPr lang="ko-KR" altLang="en-US" sz="1800" dirty="0"/>
              <a:t>제조사</a:t>
            </a:r>
            <a:r>
              <a:rPr lang="en-US" altLang="ko-KR" sz="1800" dirty="0"/>
              <a:t>/</a:t>
            </a:r>
            <a:r>
              <a:rPr lang="ko-KR" altLang="en-US" sz="1800" dirty="0"/>
              <a:t>복용하는 방법 등을 같이 검색할 수 있습니다</a:t>
            </a:r>
            <a:r>
              <a:rPr lang="en-US" altLang="ko-K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유명한 건강보조식품인 홍삼정의 경우에는 왼쪽과 같이 조회할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737360"/>
            <a:ext cx="4937125" cy="27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8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875</TotalTime>
  <Words>807</Words>
  <Application>Microsoft Office PowerPoint</Application>
  <PresentationFormat>와이드스크린</PresentationFormat>
  <Paragraphs>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추억</vt:lpstr>
      <vt:lpstr>스크립트 언어 Term Project 최종 발표 약물검색 App</vt:lpstr>
      <vt:lpstr>기본 계획</vt:lpstr>
      <vt:lpstr>사용한 GUI, Appjar</vt:lpstr>
      <vt:lpstr>역할 분담 목록</vt:lpstr>
      <vt:lpstr>Appjar 설치 방법 (1)</vt:lpstr>
      <vt:lpstr>Appjar 설치 방법 (2)</vt:lpstr>
      <vt:lpstr>기능 1 – 의약품으로 검색</vt:lpstr>
      <vt:lpstr>기능 2 – 의약품 이미지 출력</vt:lpstr>
      <vt:lpstr>기능 3 – 건강 식품으로 검색</vt:lpstr>
      <vt:lpstr>기능 4 - 부작용발견 약물 검색</vt:lpstr>
      <vt:lpstr>기능 5 부작용 약물의 더 자세한 정보를 알고 싶으면?</vt:lpstr>
      <vt:lpstr>기능 6 – 이메일 전송</vt:lpstr>
      <vt:lpstr>관련 OpenAPI 목록 1</vt:lpstr>
      <vt:lpstr>관련 OpenAPI 목록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</dc:title>
  <dc:creator>이승호</dc:creator>
  <cp:lastModifiedBy>이승호</cp:lastModifiedBy>
  <cp:revision>343</cp:revision>
  <dcterms:created xsi:type="dcterms:W3CDTF">2017-05-02T09:04:29Z</dcterms:created>
  <dcterms:modified xsi:type="dcterms:W3CDTF">2017-06-17T06:49:06Z</dcterms:modified>
</cp:coreProperties>
</file>