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90" r:id="rId3"/>
    <p:sldId id="298" r:id="rId4"/>
    <p:sldId id="299" r:id="rId5"/>
    <p:sldId id="292" r:id="rId6"/>
    <p:sldId id="269" r:id="rId7"/>
    <p:sldId id="300" r:id="rId8"/>
    <p:sldId id="301" r:id="rId9"/>
    <p:sldId id="291" r:id="rId10"/>
    <p:sldId id="30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ght Coral" id="{EE264BAF-EE90-4D5E-A74B-BC8EA34A5C77}">
          <p14:sldIdLst>
            <p14:sldId id="274"/>
            <p14:sldId id="290"/>
            <p14:sldId id="298"/>
            <p14:sldId id="299"/>
            <p14:sldId id="292"/>
            <p14:sldId id="269"/>
            <p14:sldId id="300"/>
            <p14:sldId id="301"/>
            <p14:sldId id="291"/>
            <p14:sldId id="302"/>
          </p14:sldIdLst>
        </p14:section>
        <p14:section name="Colors" id="{52A6280D-4D11-4CAB-A432-58EE9F2DFD7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EEE6"/>
    <a:srgbClr val="F8F7F4"/>
    <a:srgbClr val="97E7E1"/>
    <a:srgbClr val="F9F7C9"/>
    <a:srgbClr val="A7D1B0"/>
    <a:srgbClr val="80BC8D"/>
    <a:srgbClr val="CCD3CA"/>
    <a:srgbClr val="B5C0D0"/>
    <a:srgbClr val="C7C8CC"/>
    <a:srgbClr val="E1F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E903CC-4278-4505-84DC-9FB666695A82}" v="508" dt="2025-09-26T13:25:01.1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0" autoAdjust="0"/>
    <p:restoredTop sz="94375" autoAdjust="0"/>
  </p:normalViewPr>
  <p:slideViewPr>
    <p:cSldViewPr snapToGrid="0">
      <p:cViewPr varScale="1">
        <p:scale>
          <a:sx n="104" d="100"/>
          <a:sy n="104" d="100"/>
        </p:scale>
        <p:origin x="2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은서 김" userId="72f78d7ca96e6e6b" providerId="LiveId" clId="{7E31F911-97BB-41F6-BF83-EBB8E183BEAD}"/>
    <pc:docChg chg="undo custSel addSld delSld modSld sldOrd modSection">
      <pc:chgData name="은서 김" userId="72f78d7ca96e6e6b" providerId="LiveId" clId="{7E31F911-97BB-41F6-BF83-EBB8E183BEAD}" dt="2025-09-26T13:25:20.687" v="5383" actId="20577"/>
      <pc:docMkLst>
        <pc:docMk/>
      </pc:docMkLst>
      <pc:sldChg chg="delSp modSp del mod">
        <pc:chgData name="은서 김" userId="72f78d7ca96e6e6b" providerId="LiveId" clId="{7E31F911-97BB-41F6-BF83-EBB8E183BEAD}" dt="2025-09-26T09:25:56.105" v="206" actId="47"/>
        <pc:sldMkLst>
          <pc:docMk/>
          <pc:sldMk cId="2659493240" sldId="260"/>
        </pc:sldMkLst>
        <pc:spChg chg="mod">
          <ac:chgData name="은서 김" userId="72f78d7ca96e6e6b" providerId="LiveId" clId="{7E31F911-97BB-41F6-BF83-EBB8E183BEAD}" dt="2025-09-26T09:23:26.566" v="90"/>
          <ac:spMkLst>
            <pc:docMk/>
            <pc:sldMk cId="2659493240" sldId="260"/>
            <ac:spMk id="2" creationId="{34174939-3B4D-E578-47BC-6C5B09C8D808}"/>
          </ac:spMkLst>
        </pc:spChg>
        <pc:spChg chg="mod">
          <ac:chgData name="은서 김" userId="72f78d7ca96e6e6b" providerId="LiveId" clId="{7E31F911-97BB-41F6-BF83-EBB8E183BEAD}" dt="2025-09-26T09:23:16.182" v="65"/>
          <ac:spMkLst>
            <pc:docMk/>
            <pc:sldMk cId="2659493240" sldId="260"/>
            <ac:spMk id="5" creationId="{BEA28B9B-042C-A440-B034-77CEB6239C59}"/>
          </ac:spMkLst>
        </pc:spChg>
        <pc:spChg chg="del">
          <ac:chgData name="은서 김" userId="72f78d7ca96e6e6b" providerId="LiveId" clId="{7E31F911-97BB-41F6-BF83-EBB8E183BEAD}" dt="2025-09-26T09:24:14.603" v="95" actId="21"/>
          <ac:spMkLst>
            <pc:docMk/>
            <pc:sldMk cId="2659493240" sldId="260"/>
            <ac:spMk id="8" creationId="{08048C86-78F9-04C6-7919-995AE2D73FA0}"/>
          </ac:spMkLst>
        </pc:spChg>
        <pc:spChg chg="del mod">
          <ac:chgData name="은서 김" userId="72f78d7ca96e6e6b" providerId="LiveId" clId="{7E31F911-97BB-41F6-BF83-EBB8E183BEAD}" dt="2025-09-26T09:23:59.344" v="93" actId="21"/>
          <ac:spMkLst>
            <pc:docMk/>
            <pc:sldMk cId="2659493240" sldId="260"/>
            <ac:spMk id="29" creationId="{DDFCA7D8-4649-1E3D-035C-C90E5F8A9686}"/>
          </ac:spMkLst>
        </pc:spChg>
        <pc:spChg chg="mod">
          <ac:chgData name="은서 김" userId="72f78d7ca96e6e6b" providerId="LiveId" clId="{7E31F911-97BB-41F6-BF83-EBB8E183BEAD}" dt="2025-09-26T09:23:40.961" v="91" actId="113"/>
          <ac:spMkLst>
            <pc:docMk/>
            <pc:sldMk cId="2659493240" sldId="260"/>
            <ac:spMk id="30" creationId="{64003757-0B80-978B-F49D-AF3FF641ADE9}"/>
          </ac:spMkLst>
        </pc:spChg>
        <pc:cxnChg chg="del">
          <ac:chgData name="은서 김" userId="72f78d7ca96e6e6b" providerId="LiveId" clId="{7E31F911-97BB-41F6-BF83-EBB8E183BEAD}" dt="2025-09-26T09:24:11.882" v="94" actId="21"/>
          <ac:cxnSpMkLst>
            <pc:docMk/>
            <pc:sldMk cId="2659493240" sldId="260"/>
            <ac:cxnSpMk id="3" creationId="{3F4A9C28-A638-4B83-4940-543ECD49DC44}"/>
          </ac:cxnSpMkLst>
        </pc:cxnChg>
      </pc:sldChg>
      <pc:sldChg chg="addSp delSp modSp del mod ord">
        <pc:chgData name="은서 김" userId="72f78d7ca96e6e6b" providerId="LiveId" clId="{7E31F911-97BB-41F6-BF83-EBB8E183BEAD}" dt="2025-09-26T10:37:09.677" v="2752" actId="47"/>
        <pc:sldMkLst>
          <pc:docMk/>
          <pc:sldMk cId="930827078" sldId="261"/>
        </pc:sldMkLst>
        <pc:spChg chg="mod">
          <ac:chgData name="은서 김" userId="72f78d7ca96e6e6b" providerId="LiveId" clId="{7E31F911-97BB-41F6-BF83-EBB8E183BEAD}" dt="2025-09-26T09:47:02.792" v="528" actId="20577"/>
          <ac:spMkLst>
            <pc:docMk/>
            <pc:sldMk cId="930827078" sldId="261"/>
            <ac:spMk id="3" creationId="{F0A7271C-06AC-CC39-AA81-2058FF9DA275}"/>
          </ac:spMkLst>
        </pc:spChg>
        <pc:spChg chg="del">
          <ac:chgData name="은서 김" userId="72f78d7ca96e6e6b" providerId="LiveId" clId="{7E31F911-97BB-41F6-BF83-EBB8E183BEAD}" dt="2025-09-26T09:27:34.138" v="269" actId="478"/>
          <ac:spMkLst>
            <pc:docMk/>
            <pc:sldMk cId="930827078" sldId="261"/>
            <ac:spMk id="4" creationId="{21DC8F80-9AC9-D2D0-CD48-DD18D3D34EA2}"/>
          </ac:spMkLst>
        </pc:spChg>
        <pc:spChg chg="add del mod">
          <ac:chgData name="은서 김" userId="72f78d7ca96e6e6b" providerId="LiveId" clId="{7E31F911-97BB-41F6-BF83-EBB8E183BEAD}" dt="2025-09-26T09:29:45.725" v="272"/>
          <ac:spMkLst>
            <pc:docMk/>
            <pc:sldMk cId="930827078" sldId="261"/>
            <ac:spMk id="5" creationId="{C538A32C-BE60-C6F7-115A-E9FAA4DE88CA}"/>
          </ac:spMkLst>
        </pc:spChg>
        <pc:spChg chg="add del mod">
          <ac:chgData name="은서 김" userId="72f78d7ca96e6e6b" providerId="LiveId" clId="{7E31F911-97BB-41F6-BF83-EBB8E183BEAD}" dt="2025-09-26T09:34:23.796" v="345"/>
          <ac:spMkLst>
            <pc:docMk/>
            <pc:sldMk cId="930827078" sldId="261"/>
            <ac:spMk id="6" creationId="{6402A4DB-0E90-ECF5-CB54-342896D7B3FE}"/>
          </ac:spMkLst>
        </pc:spChg>
      </pc:sldChg>
      <pc:sldChg chg="del">
        <pc:chgData name="은서 김" userId="72f78d7ca96e6e6b" providerId="LiveId" clId="{7E31F911-97BB-41F6-BF83-EBB8E183BEAD}" dt="2025-09-26T10:37:17.025" v="2757" actId="47"/>
        <pc:sldMkLst>
          <pc:docMk/>
          <pc:sldMk cId="1668032927" sldId="262"/>
        </pc:sldMkLst>
      </pc:sldChg>
      <pc:sldChg chg="del">
        <pc:chgData name="은서 김" userId="72f78d7ca96e6e6b" providerId="LiveId" clId="{7E31F911-97BB-41F6-BF83-EBB8E183BEAD}" dt="2025-09-26T10:37:14.132" v="2755" actId="47"/>
        <pc:sldMkLst>
          <pc:docMk/>
          <pc:sldMk cId="814693056" sldId="263"/>
        </pc:sldMkLst>
      </pc:sldChg>
      <pc:sldChg chg="del">
        <pc:chgData name="은서 김" userId="72f78d7ca96e6e6b" providerId="LiveId" clId="{7E31F911-97BB-41F6-BF83-EBB8E183BEAD}" dt="2025-09-26T10:37:15.479" v="2756" actId="47"/>
        <pc:sldMkLst>
          <pc:docMk/>
          <pc:sldMk cId="909861761" sldId="264"/>
        </pc:sldMkLst>
      </pc:sldChg>
      <pc:sldChg chg="del">
        <pc:chgData name="은서 김" userId="72f78d7ca96e6e6b" providerId="LiveId" clId="{7E31F911-97BB-41F6-BF83-EBB8E183BEAD}" dt="2025-09-26T10:37:20.877" v="2760" actId="47"/>
        <pc:sldMkLst>
          <pc:docMk/>
          <pc:sldMk cId="3869372040" sldId="265"/>
        </pc:sldMkLst>
      </pc:sldChg>
      <pc:sldChg chg="del">
        <pc:chgData name="은서 김" userId="72f78d7ca96e6e6b" providerId="LiveId" clId="{7E31F911-97BB-41F6-BF83-EBB8E183BEAD}" dt="2025-09-26T10:37:18.046" v="2758" actId="47"/>
        <pc:sldMkLst>
          <pc:docMk/>
          <pc:sldMk cId="1243244157" sldId="266"/>
        </pc:sldMkLst>
      </pc:sldChg>
      <pc:sldChg chg="del">
        <pc:chgData name="은서 김" userId="72f78d7ca96e6e6b" providerId="LiveId" clId="{7E31F911-97BB-41F6-BF83-EBB8E183BEAD}" dt="2025-09-26T10:37:19.311" v="2759" actId="47"/>
        <pc:sldMkLst>
          <pc:docMk/>
          <pc:sldMk cId="392546057" sldId="267"/>
        </pc:sldMkLst>
      </pc:sldChg>
      <pc:sldChg chg="addSp delSp modSp mod ord">
        <pc:chgData name="은서 김" userId="72f78d7ca96e6e6b" providerId="LiveId" clId="{7E31F911-97BB-41F6-BF83-EBB8E183BEAD}" dt="2025-09-26T11:22:18.659" v="2967"/>
        <pc:sldMkLst>
          <pc:docMk/>
          <pc:sldMk cId="365050127" sldId="269"/>
        </pc:sldMkLst>
        <pc:spChg chg="mod">
          <ac:chgData name="은서 김" userId="72f78d7ca96e6e6b" providerId="LiveId" clId="{7E31F911-97BB-41F6-BF83-EBB8E183BEAD}" dt="2025-09-26T11:15:57.256" v="2856" actId="2711"/>
          <ac:spMkLst>
            <pc:docMk/>
            <pc:sldMk cId="365050127" sldId="269"/>
            <ac:spMk id="2" creationId="{ABB057C8-3D3E-AE7E-ED81-759275F85F49}"/>
          </ac:spMkLst>
        </pc:spChg>
        <pc:spChg chg="mod">
          <ac:chgData name="은서 김" userId="72f78d7ca96e6e6b" providerId="LiveId" clId="{7E31F911-97BB-41F6-BF83-EBB8E183BEAD}" dt="2025-09-26T10:00:23.342" v="1239"/>
          <ac:spMkLst>
            <pc:docMk/>
            <pc:sldMk cId="365050127" sldId="269"/>
            <ac:spMk id="4" creationId="{A0E71773-7E81-1DA4-650A-28DC97828F5F}"/>
          </ac:spMkLst>
        </pc:spChg>
        <pc:spChg chg="del">
          <ac:chgData name="은서 김" userId="72f78d7ca96e6e6b" providerId="LiveId" clId="{7E31F911-97BB-41F6-BF83-EBB8E183BEAD}" dt="2025-09-26T10:00:18.081" v="1236" actId="478"/>
          <ac:spMkLst>
            <pc:docMk/>
            <pc:sldMk cId="365050127" sldId="269"/>
            <ac:spMk id="5" creationId="{7B7A8887-9DAE-A63E-0DAF-FF64CF2B1A8C}"/>
          </ac:spMkLst>
        </pc:spChg>
        <pc:spChg chg="mod">
          <ac:chgData name="은서 김" userId="72f78d7ca96e6e6b" providerId="LiveId" clId="{7E31F911-97BB-41F6-BF83-EBB8E183BEAD}" dt="2025-09-26T10:00:23.342" v="1239"/>
          <ac:spMkLst>
            <pc:docMk/>
            <pc:sldMk cId="365050127" sldId="269"/>
            <ac:spMk id="7" creationId="{DA248AE7-712C-0032-3F21-FCB34A1EA6CC}"/>
          </ac:spMkLst>
        </pc:spChg>
        <pc:spChg chg="mod">
          <ac:chgData name="은서 김" userId="72f78d7ca96e6e6b" providerId="LiveId" clId="{7E31F911-97BB-41F6-BF83-EBB8E183BEAD}" dt="2025-09-26T10:00:23.342" v="1239"/>
          <ac:spMkLst>
            <pc:docMk/>
            <pc:sldMk cId="365050127" sldId="269"/>
            <ac:spMk id="9" creationId="{5CB53447-6EDE-3286-5655-AC2ACC012BC4}"/>
          </ac:spMkLst>
        </pc:spChg>
        <pc:spChg chg="mod">
          <ac:chgData name="은서 김" userId="72f78d7ca96e6e6b" providerId="LiveId" clId="{7E31F911-97BB-41F6-BF83-EBB8E183BEAD}" dt="2025-09-26T10:00:29.196" v="1241"/>
          <ac:spMkLst>
            <pc:docMk/>
            <pc:sldMk cId="365050127" sldId="269"/>
            <ac:spMk id="11" creationId="{1A9B6E97-8ACA-50DA-39B7-01A24F04F482}"/>
          </ac:spMkLst>
        </pc:spChg>
        <pc:spChg chg="mod">
          <ac:chgData name="은서 김" userId="72f78d7ca96e6e6b" providerId="LiveId" clId="{7E31F911-97BB-41F6-BF83-EBB8E183BEAD}" dt="2025-09-26T10:00:29.196" v="1241"/>
          <ac:spMkLst>
            <pc:docMk/>
            <pc:sldMk cId="365050127" sldId="269"/>
            <ac:spMk id="16" creationId="{6692BEDB-0690-EC1D-0CCE-69D01D99AE9B}"/>
          </ac:spMkLst>
        </pc:spChg>
        <pc:spChg chg="mod">
          <ac:chgData name="은서 김" userId="72f78d7ca96e6e6b" providerId="LiveId" clId="{7E31F911-97BB-41F6-BF83-EBB8E183BEAD}" dt="2025-09-26T10:00:29.196" v="1241"/>
          <ac:spMkLst>
            <pc:docMk/>
            <pc:sldMk cId="365050127" sldId="269"/>
            <ac:spMk id="17" creationId="{69FB4DDC-6DD4-13C8-63C0-64D4D253BC90}"/>
          </ac:spMkLst>
        </pc:spChg>
        <pc:spChg chg="add mod">
          <ac:chgData name="은서 김" userId="72f78d7ca96e6e6b" providerId="LiveId" clId="{7E31F911-97BB-41F6-BF83-EBB8E183BEAD}" dt="2025-09-26T10:02:10.525" v="1274" actId="20577"/>
          <ac:spMkLst>
            <pc:docMk/>
            <pc:sldMk cId="365050127" sldId="269"/>
            <ac:spMk id="18" creationId="{66A577D7-9239-DC86-DA89-2A32E5BD5577}"/>
          </ac:spMkLst>
        </pc:spChg>
        <pc:spChg chg="add mod">
          <ac:chgData name="은서 김" userId="72f78d7ca96e6e6b" providerId="LiveId" clId="{7E31F911-97BB-41F6-BF83-EBB8E183BEAD}" dt="2025-09-26T11:22:18.659" v="2967"/>
          <ac:spMkLst>
            <pc:docMk/>
            <pc:sldMk cId="365050127" sldId="269"/>
            <ac:spMk id="19" creationId="{69A376B9-ADED-E1B9-3088-F3B4451B0DB0}"/>
          </ac:spMkLst>
        </pc:spChg>
        <pc:spChg chg="mod">
          <ac:chgData name="은서 김" userId="72f78d7ca96e6e6b" providerId="LiveId" clId="{7E31F911-97BB-41F6-BF83-EBB8E183BEAD}" dt="2025-09-26T10:03:16.328" v="1354"/>
          <ac:spMkLst>
            <pc:docMk/>
            <pc:sldMk cId="365050127" sldId="269"/>
            <ac:spMk id="21" creationId="{21B31DF1-C81B-AA76-F12E-24646C4245BA}"/>
          </ac:spMkLst>
        </pc:spChg>
        <pc:spChg chg="mod">
          <ac:chgData name="은서 김" userId="72f78d7ca96e6e6b" providerId="LiveId" clId="{7E31F911-97BB-41F6-BF83-EBB8E183BEAD}" dt="2025-09-26T10:03:16.328" v="1354"/>
          <ac:spMkLst>
            <pc:docMk/>
            <pc:sldMk cId="365050127" sldId="269"/>
            <ac:spMk id="22" creationId="{744D795A-10C8-E3FC-F3C4-A7BD6069FF45}"/>
          </ac:spMkLst>
        </pc:spChg>
        <pc:spChg chg="mod">
          <ac:chgData name="은서 김" userId="72f78d7ca96e6e6b" providerId="LiveId" clId="{7E31F911-97BB-41F6-BF83-EBB8E183BEAD}" dt="2025-09-26T10:03:56.965" v="1362"/>
          <ac:spMkLst>
            <pc:docMk/>
            <pc:sldMk cId="365050127" sldId="269"/>
            <ac:spMk id="24" creationId="{760AF4F6-E872-8548-554B-406D5F2D3D73}"/>
          </ac:spMkLst>
        </pc:spChg>
        <pc:spChg chg="mod">
          <ac:chgData name="은서 김" userId="72f78d7ca96e6e6b" providerId="LiveId" clId="{7E31F911-97BB-41F6-BF83-EBB8E183BEAD}" dt="2025-09-26T10:03:56.965" v="1362"/>
          <ac:spMkLst>
            <pc:docMk/>
            <pc:sldMk cId="365050127" sldId="269"/>
            <ac:spMk id="25" creationId="{CFBF1D6B-C4B0-AC90-E04B-182CE676C054}"/>
          </ac:spMkLst>
        </pc:spChg>
        <pc:spChg chg="del">
          <ac:chgData name="은서 김" userId="72f78d7ca96e6e6b" providerId="LiveId" clId="{7E31F911-97BB-41F6-BF83-EBB8E183BEAD}" dt="2025-09-26T10:00:20.188" v="1238" actId="478"/>
          <ac:spMkLst>
            <pc:docMk/>
            <pc:sldMk cId="365050127" sldId="269"/>
            <ac:spMk id="40" creationId="{1B82065F-904E-57A1-8950-80772E1AD385}"/>
          </ac:spMkLst>
        </pc:spChg>
        <pc:spChg chg="del">
          <ac:chgData name="은서 김" userId="72f78d7ca96e6e6b" providerId="LiveId" clId="{7E31F911-97BB-41F6-BF83-EBB8E183BEAD}" dt="2025-09-26T10:00:19.264" v="1237" actId="478"/>
          <ac:spMkLst>
            <pc:docMk/>
            <pc:sldMk cId="365050127" sldId="269"/>
            <ac:spMk id="41" creationId="{2149980E-E717-628F-762D-BE120221CBAA}"/>
          </ac:spMkLst>
        </pc:spChg>
        <pc:grpChg chg="add del mod">
          <ac:chgData name="은서 김" userId="72f78d7ca96e6e6b" providerId="LiveId" clId="{7E31F911-97BB-41F6-BF83-EBB8E183BEAD}" dt="2025-09-26T10:01:43.524" v="1245" actId="478"/>
          <ac:grpSpMkLst>
            <pc:docMk/>
            <pc:sldMk cId="365050127" sldId="269"/>
            <ac:grpSpMk id="3" creationId="{72C4AB7D-2C6B-6544-81C4-0A4F92A24839}"/>
          </ac:grpSpMkLst>
        </pc:grpChg>
        <pc:grpChg chg="mod">
          <ac:chgData name="은서 김" userId="72f78d7ca96e6e6b" providerId="LiveId" clId="{7E31F911-97BB-41F6-BF83-EBB8E183BEAD}" dt="2025-09-26T10:00:23.342" v="1239"/>
          <ac:grpSpMkLst>
            <pc:docMk/>
            <pc:sldMk cId="365050127" sldId="269"/>
            <ac:grpSpMk id="6" creationId="{7BDBA060-B218-B0EF-726D-35433B94EB72}"/>
          </ac:grpSpMkLst>
        </pc:grpChg>
        <pc:grpChg chg="add mod">
          <ac:chgData name="은서 김" userId="72f78d7ca96e6e6b" providerId="LiveId" clId="{7E31F911-97BB-41F6-BF83-EBB8E183BEAD}" dt="2025-09-26T10:00:33.547" v="1242" actId="1076"/>
          <ac:grpSpMkLst>
            <pc:docMk/>
            <pc:sldMk cId="365050127" sldId="269"/>
            <ac:grpSpMk id="10" creationId="{87699468-E544-B637-89C6-4F3913D59D31}"/>
          </ac:grpSpMkLst>
        </pc:grpChg>
        <pc:grpChg chg="mod">
          <ac:chgData name="은서 김" userId="72f78d7ca96e6e6b" providerId="LiveId" clId="{7E31F911-97BB-41F6-BF83-EBB8E183BEAD}" dt="2025-09-26T10:00:29.196" v="1241"/>
          <ac:grpSpMkLst>
            <pc:docMk/>
            <pc:sldMk cId="365050127" sldId="269"/>
            <ac:grpSpMk id="15" creationId="{AF7694CD-52A9-8DD2-24CE-F5240892D6B9}"/>
          </ac:grpSpMkLst>
        </pc:grpChg>
        <pc:grpChg chg="add mod">
          <ac:chgData name="은서 김" userId="72f78d7ca96e6e6b" providerId="LiveId" clId="{7E31F911-97BB-41F6-BF83-EBB8E183BEAD}" dt="2025-09-26T10:03:43.488" v="1361" actId="14100"/>
          <ac:grpSpMkLst>
            <pc:docMk/>
            <pc:sldMk cId="365050127" sldId="269"/>
            <ac:grpSpMk id="20" creationId="{C64EB6C1-C053-B271-E735-BB6F0D0E7E1F}"/>
          </ac:grpSpMkLst>
        </pc:grpChg>
        <pc:grpChg chg="add mod">
          <ac:chgData name="은서 김" userId="72f78d7ca96e6e6b" providerId="LiveId" clId="{7E31F911-97BB-41F6-BF83-EBB8E183BEAD}" dt="2025-09-26T10:03:56.965" v="1362"/>
          <ac:grpSpMkLst>
            <pc:docMk/>
            <pc:sldMk cId="365050127" sldId="269"/>
            <ac:grpSpMk id="23" creationId="{ED71AD41-1FB9-1DC0-F8D9-0B057C2472C1}"/>
          </ac:grpSpMkLst>
        </pc:grpChg>
        <pc:grpChg chg="del mod">
          <ac:chgData name="은서 김" userId="72f78d7ca96e6e6b" providerId="LiveId" clId="{7E31F911-97BB-41F6-BF83-EBB8E183BEAD}" dt="2025-09-26T10:01:40.957" v="1244" actId="478"/>
          <ac:grpSpMkLst>
            <pc:docMk/>
            <pc:sldMk cId="365050127" sldId="269"/>
            <ac:grpSpMk id="45" creationId="{AC766D47-C9C5-9E36-C7B4-D09BFD9F903D}"/>
          </ac:grpSpMkLst>
        </pc:grpChg>
        <pc:picChg chg="add mod">
          <ac:chgData name="은서 김" userId="72f78d7ca96e6e6b" providerId="LiveId" clId="{7E31F911-97BB-41F6-BF83-EBB8E183BEAD}" dt="2025-09-26T10:41:26.630" v="2773" actId="14100"/>
          <ac:picMkLst>
            <pc:docMk/>
            <pc:sldMk cId="365050127" sldId="269"/>
            <ac:picMk id="27" creationId="{4D2938C7-75AE-75FC-CB61-96C961BB8650}"/>
          </ac:picMkLst>
        </pc:picChg>
      </pc:sldChg>
      <pc:sldChg chg="del">
        <pc:chgData name="은서 김" userId="72f78d7ca96e6e6b" providerId="LiveId" clId="{7E31F911-97BB-41F6-BF83-EBB8E183BEAD}" dt="2025-09-26T10:37:12.964" v="2754" actId="47"/>
        <pc:sldMkLst>
          <pc:docMk/>
          <pc:sldMk cId="4129311728" sldId="271"/>
        </pc:sldMkLst>
      </pc:sldChg>
      <pc:sldChg chg="del">
        <pc:chgData name="은서 김" userId="72f78d7ca96e6e6b" providerId="LiveId" clId="{7E31F911-97BB-41F6-BF83-EBB8E183BEAD}" dt="2025-09-26T09:26:07.176" v="207" actId="47"/>
        <pc:sldMkLst>
          <pc:docMk/>
          <pc:sldMk cId="4279987117" sldId="273"/>
        </pc:sldMkLst>
      </pc:sldChg>
      <pc:sldChg chg="addSp modSp mod">
        <pc:chgData name="은서 김" userId="72f78d7ca96e6e6b" providerId="LiveId" clId="{7E31F911-97BB-41F6-BF83-EBB8E183BEAD}" dt="2025-09-26T11:21:05.405" v="2903" actId="2711"/>
        <pc:sldMkLst>
          <pc:docMk/>
          <pc:sldMk cId="2993325689" sldId="274"/>
        </pc:sldMkLst>
        <pc:spChg chg="add mod">
          <ac:chgData name="은서 김" userId="72f78d7ca96e6e6b" providerId="LiveId" clId="{7E31F911-97BB-41F6-BF83-EBB8E183BEAD}" dt="2025-09-26T11:20:55.952" v="2902" actId="2711"/>
          <ac:spMkLst>
            <pc:docMk/>
            <pc:sldMk cId="2993325689" sldId="274"/>
            <ac:spMk id="2" creationId="{D40F6525-2139-7636-839F-AE8E463C1EBF}"/>
          </ac:spMkLst>
        </pc:spChg>
        <pc:spChg chg="mod">
          <ac:chgData name="은서 김" userId="72f78d7ca96e6e6b" providerId="LiveId" clId="{7E31F911-97BB-41F6-BF83-EBB8E183BEAD}" dt="2025-09-26T11:21:05.405" v="2903" actId="2711"/>
          <ac:spMkLst>
            <pc:docMk/>
            <pc:sldMk cId="2993325689" sldId="274"/>
            <ac:spMk id="3" creationId="{F0A7271C-06AC-CC39-AA81-2058FF9DA275}"/>
          </ac:spMkLst>
        </pc:spChg>
        <pc:spChg chg="mod">
          <ac:chgData name="은서 김" userId="72f78d7ca96e6e6b" providerId="LiveId" clId="{7E31F911-97BB-41F6-BF83-EBB8E183BEAD}" dt="2025-09-26T11:20:48.702" v="2901" actId="2711"/>
          <ac:spMkLst>
            <pc:docMk/>
            <pc:sldMk cId="2993325689" sldId="274"/>
            <ac:spMk id="4" creationId="{21DC8F80-9AC9-D2D0-CD48-DD18D3D34EA2}"/>
          </ac:spMkLst>
        </pc:spChg>
      </pc:sldChg>
      <pc:sldChg chg="del">
        <pc:chgData name="은서 김" userId="72f78d7ca96e6e6b" providerId="LiveId" clId="{7E31F911-97BB-41F6-BF83-EBB8E183BEAD}" dt="2025-09-26T09:26:09.582" v="208" actId="47"/>
        <pc:sldMkLst>
          <pc:docMk/>
          <pc:sldMk cId="3654520326" sldId="275"/>
        </pc:sldMkLst>
      </pc:sldChg>
      <pc:sldChg chg="addSp delSp modSp mod ord">
        <pc:chgData name="은서 김" userId="72f78d7ca96e6e6b" providerId="LiveId" clId="{7E31F911-97BB-41F6-BF83-EBB8E183BEAD}" dt="2025-09-26T11:09:24.519" v="2798" actId="2711"/>
        <pc:sldMkLst>
          <pc:docMk/>
          <pc:sldMk cId="3787525745" sldId="290"/>
        </pc:sldMkLst>
        <pc:spChg chg="mod">
          <ac:chgData name="은서 김" userId="72f78d7ca96e6e6b" providerId="LiveId" clId="{7E31F911-97BB-41F6-BF83-EBB8E183BEAD}" dt="2025-09-26T09:30:09.758" v="289" actId="113"/>
          <ac:spMkLst>
            <pc:docMk/>
            <pc:sldMk cId="3787525745" sldId="290"/>
            <ac:spMk id="3" creationId="{19C7CE82-F328-D888-5A84-043F8B1A63DB}"/>
          </ac:spMkLst>
        </pc:spChg>
        <pc:spChg chg="add del mod">
          <ac:chgData name="은서 김" userId="72f78d7ca96e6e6b" providerId="LiveId" clId="{7E31F911-97BB-41F6-BF83-EBB8E183BEAD}" dt="2025-09-26T09:30:59.444" v="292"/>
          <ac:spMkLst>
            <pc:docMk/>
            <pc:sldMk cId="3787525745" sldId="290"/>
            <ac:spMk id="9" creationId="{52CF74EE-2A42-57BE-78DA-22744FB57183}"/>
          </ac:spMkLst>
        </pc:spChg>
        <pc:spChg chg="add mod">
          <ac:chgData name="은서 김" userId="72f78d7ca96e6e6b" providerId="LiveId" clId="{7E31F911-97BB-41F6-BF83-EBB8E183BEAD}" dt="2025-09-26T11:09:07.333" v="2796" actId="2711"/>
          <ac:spMkLst>
            <pc:docMk/>
            <pc:sldMk cId="3787525745" sldId="290"/>
            <ac:spMk id="14" creationId="{E3FA7CF9-07FB-2955-5D2B-9ADEFD61619A}"/>
          </ac:spMkLst>
        </pc:spChg>
        <pc:spChg chg="add mod">
          <ac:chgData name="은서 김" userId="72f78d7ca96e6e6b" providerId="LiveId" clId="{7E31F911-97BB-41F6-BF83-EBB8E183BEAD}" dt="2025-09-26T11:09:14.803" v="2797" actId="2711"/>
          <ac:spMkLst>
            <pc:docMk/>
            <pc:sldMk cId="3787525745" sldId="290"/>
            <ac:spMk id="17" creationId="{F104EC55-E615-C575-82F1-C7ACC97556FF}"/>
          </ac:spMkLst>
        </pc:spChg>
        <pc:spChg chg="add mod">
          <ac:chgData name="은서 김" userId="72f78d7ca96e6e6b" providerId="LiveId" clId="{7E31F911-97BB-41F6-BF83-EBB8E183BEAD}" dt="2025-09-26T11:09:24.519" v="2798" actId="2711"/>
          <ac:spMkLst>
            <pc:docMk/>
            <pc:sldMk cId="3787525745" sldId="290"/>
            <ac:spMk id="20" creationId="{AAC3B135-4C41-E3F9-23CC-A64B717874FF}"/>
          </ac:spMkLst>
        </pc:spChg>
      </pc:sldChg>
      <pc:sldChg chg="addSp delSp modSp mod ord">
        <pc:chgData name="은서 김" userId="72f78d7ca96e6e6b" providerId="LiveId" clId="{7E31F911-97BB-41F6-BF83-EBB8E183BEAD}" dt="2025-09-26T11:19:58.838" v="2899" actId="122"/>
        <pc:sldMkLst>
          <pc:docMk/>
          <pc:sldMk cId="2150178002" sldId="291"/>
        </pc:sldMkLst>
        <pc:spChg chg="mod">
          <ac:chgData name="은서 김" userId="72f78d7ca96e6e6b" providerId="LiveId" clId="{7E31F911-97BB-41F6-BF83-EBB8E183BEAD}" dt="2025-09-26T11:18:19.866" v="2882" actId="2711"/>
          <ac:spMkLst>
            <pc:docMk/>
            <pc:sldMk cId="2150178002" sldId="291"/>
            <ac:spMk id="2" creationId="{ABB057C8-3D3E-AE7E-ED81-759275F85F49}"/>
          </ac:spMkLst>
        </pc:spChg>
        <pc:spChg chg="add del mod">
          <ac:chgData name="은서 김" userId="72f78d7ca96e6e6b" providerId="LiveId" clId="{7E31F911-97BB-41F6-BF83-EBB8E183BEAD}" dt="2025-09-26T10:36:11.951" v="2741" actId="1076"/>
          <ac:spMkLst>
            <pc:docMk/>
            <pc:sldMk cId="2150178002" sldId="291"/>
            <ac:spMk id="3" creationId="{E470E4CD-BF64-B79D-36C7-98779BA394BB}"/>
          </ac:spMkLst>
        </pc:spChg>
        <pc:spChg chg="add mod">
          <ac:chgData name="은서 김" userId="72f78d7ca96e6e6b" providerId="LiveId" clId="{7E31F911-97BB-41F6-BF83-EBB8E183BEAD}" dt="2025-09-26T11:18:33.303" v="2884" actId="2711"/>
          <ac:spMkLst>
            <pc:docMk/>
            <pc:sldMk cId="2150178002" sldId="291"/>
            <ac:spMk id="4" creationId="{620F4E07-744C-93C0-36D7-3FAA7E139216}"/>
          </ac:spMkLst>
        </pc:spChg>
        <pc:spChg chg="mod">
          <ac:chgData name="은서 김" userId="72f78d7ca96e6e6b" providerId="LiveId" clId="{7E31F911-97BB-41F6-BF83-EBB8E183BEAD}" dt="2025-09-26T10:28:33.334" v="2609" actId="1076"/>
          <ac:spMkLst>
            <pc:docMk/>
            <pc:sldMk cId="2150178002" sldId="291"/>
            <ac:spMk id="5" creationId="{7B7A8887-9DAE-A63E-0DAF-FF64CF2B1A8C}"/>
          </ac:spMkLst>
        </pc:spChg>
        <pc:spChg chg="add del mod">
          <ac:chgData name="은서 김" userId="72f78d7ca96e6e6b" providerId="LiveId" clId="{7E31F911-97BB-41F6-BF83-EBB8E183BEAD}" dt="2025-09-26T10:12:29.957" v="2120"/>
          <ac:spMkLst>
            <pc:docMk/>
            <pc:sldMk cId="2150178002" sldId="291"/>
            <ac:spMk id="6" creationId="{5248C9E9-CFD5-90BD-D620-000540D1D347}"/>
          </ac:spMkLst>
        </pc:spChg>
        <pc:spChg chg="add del mod">
          <ac:chgData name="은서 김" userId="72f78d7ca96e6e6b" providerId="LiveId" clId="{7E31F911-97BB-41F6-BF83-EBB8E183BEAD}" dt="2025-09-26T10:27:01.404" v="2583" actId="478"/>
          <ac:spMkLst>
            <pc:docMk/>
            <pc:sldMk cId="2150178002" sldId="291"/>
            <ac:spMk id="7" creationId="{281A58C5-3456-2C9F-C7C9-D21752034E7D}"/>
          </ac:spMkLst>
        </pc:spChg>
        <pc:spChg chg="add del mod">
          <ac:chgData name="은서 김" userId="72f78d7ca96e6e6b" providerId="LiveId" clId="{7E31F911-97BB-41F6-BF83-EBB8E183BEAD}" dt="2025-09-26T10:26:58.537" v="2581" actId="478"/>
          <ac:spMkLst>
            <pc:docMk/>
            <pc:sldMk cId="2150178002" sldId="291"/>
            <ac:spMk id="8" creationId="{D3724653-73F8-C041-8F72-38B1EC512B01}"/>
          </ac:spMkLst>
        </pc:spChg>
        <pc:spChg chg="mod">
          <ac:chgData name="은서 김" userId="72f78d7ca96e6e6b" providerId="LiveId" clId="{7E31F911-97BB-41F6-BF83-EBB8E183BEAD}" dt="2025-09-26T10:09:07.526" v="2019"/>
          <ac:spMkLst>
            <pc:docMk/>
            <pc:sldMk cId="2150178002" sldId="291"/>
            <ac:spMk id="9" creationId="{A3653846-BD5A-CEB7-760C-B06722932F0A}"/>
          </ac:spMkLst>
        </pc:spChg>
        <pc:spChg chg="add mod">
          <ac:chgData name="은서 김" userId="72f78d7ca96e6e6b" providerId="LiveId" clId="{7E31F911-97BB-41F6-BF83-EBB8E183BEAD}" dt="2025-09-26T10:27:39.109" v="2591" actId="1076"/>
          <ac:spMkLst>
            <pc:docMk/>
            <pc:sldMk cId="2150178002" sldId="291"/>
            <ac:spMk id="10" creationId="{36ACB42E-4509-4AC6-54BB-E5910251DE71}"/>
          </ac:spMkLst>
        </pc:spChg>
        <pc:spChg chg="mod">
          <ac:chgData name="은서 김" userId="72f78d7ca96e6e6b" providerId="LiveId" clId="{7E31F911-97BB-41F6-BF83-EBB8E183BEAD}" dt="2025-09-26T10:27:42.885" v="2592"/>
          <ac:spMkLst>
            <pc:docMk/>
            <pc:sldMk cId="2150178002" sldId="291"/>
            <ac:spMk id="12" creationId="{630DE023-A907-A474-53E7-2E89350EC05E}"/>
          </ac:spMkLst>
        </pc:spChg>
        <pc:spChg chg="mod">
          <ac:chgData name="은서 김" userId="72f78d7ca96e6e6b" providerId="LiveId" clId="{7E31F911-97BB-41F6-BF83-EBB8E183BEAD}" dt="2025-09-26T10:27:42.885" v="2592"/>
          <ac:spMkLst>
            <pc:docMk/>
            <pc:sldMk cId="2150178002" sldId="291"/>
            <ac:spMk id="13" creationId="{C6832DB6-E6EA-B3C2-E4E6-BCE3A65E29D8}"/>
          </ac:spMkLst>
        </pc:spChg>
        <pc:spChg chg="add mod">
          <ac:chgData name="은서 김" userId="72f78d7ca96e6e6b" providerId="LiveId" clId="{7E31F911-97BB-41F6-BF83-EBB8E183BEAD}" dt="2025-09-26T10:28:57.361" v="2611" actId="1076"/>
          <ac:spMkLst>
            <pc:docMk/>
            <pc:sldMk cId="2150178002" sldId="291"/>
            <ac:spMk id="14" creationId="{81AFA565-F52D-2ED1-6AB5-2155B5F94FA3}"/>
          </ac:spMkLst>
        </pc:spChg>
        <pc:spChg chg="mod">
          <ac:chgData name="은서 김" userId="72f78d7ca96e6e6b" providerId="LiveId" clId="{7E31F911-97BB-41F6-BF83-EBB8E183BEAD}" dt="2025-09-26T10:19:08.834" v="2507" actId="20577"/>
          <ac:spMkLst>
            <pc:docMk/>
            <pc:sldMk cId="2150178002" sldId="291"/>
            <ac:spMk id="20" creationId="{A835BA7C-949A-6E12-0813-FEB8F932FA25}"/>
          </ac:spMkLst>
        </pc:spChg>
        <pc:spChg chg="del topLvl">
          <ac:chgData name="은서 김" userId="72f78d7ca96e6e6b" providerId="LiveId" clId="{7E31F911-97BB-41F6-BF83-EBB8E183BEAD}" dt="2025-09-26T10:26:56.451" v="2580" actId="478"/>
          <ac:spMkLst>
            <pc:docMk/>
            <pc:sldMk cId="2150178002" sldId="291"/>
            <ac:spMk id="22" creationId="{F39C5AD7-200F-769F-9891-C97ADC7617BB}"/>
          </ac:spMkLst>
        </pc:spChg>
        <pc:spChg chg="del mod topLvl">
          <ac:chgData name="은서 김" userId="72f78d7ca96e6e6b" providerId="LiveId" clId="{7E31F911-97BB-41F6-BF83-EBB8E183BEAD}" dt="2025-09-26T10:26:54.910" v="2579" actId="478"/>
          <ac:spMkLst>
            <pc:docMk/>
            <pc:sldMk cId="2150178002" sldId="291"/>
            <ac:spMk id="23" creationId="{0501646E-41D8-7752-5B8A-57B9842B1998}"/>
          </ac:spMkLst>
        </pc:spChg>
        <pc:spChg chg="mod">
          <ac:chgData name="은서 김" userId="72f78d7ca96e6e6b" providerId="LiveId" clId="{7E31F911-97BB-41F6-BF83-EBB8E183BEAD}" dt="2025-09-26T10:27:58.697" v="2597"/>
          <ac:spMkLst>
            <pc:docMk/>
            <pc:sldMk cId="2150178002" sldId="291"/>
            <ac:spMk id="24" creationId="{8AC78EF2-8A89-6BDF-AD18-08B22CBD6C31}"/>
          </ac:spMkLst>
        </pc:spChg>
        <pc:spChg chg="mod">
          <ac:chgData name="은서 김" userId="72f78d7ca96e6e6b" providerId="LiveId" clId="{7E31F911-97BB-41F6-BF83-EBB8E183BEAD}" dt="2025-09-26T10:29:46.691" v="2629" actId="20577"/>
          <ac:spMkLst>
            <pc:docMk/>
            <pc:sldMk cId="2150178002" sldId="291"/>
            <ac:spMk id="25" creationId="{1E2A34F6-4F7B-44AA-7F1B-F2F3591F8921}"/>
          </ac:spMkLst>
        </pc:spChg>
        <pc:spChg chg="add mod">
          <ac:chgData name="은서 김" userId="72f78d7ca96e6e6b" providerId="LiveId" clId="{7E31F911-97BB-41F6-BF83-EBB8E183BEAD}" dt="2025-09-26T10:28:06.127" v="2600" actId="1076"/>
          <ac:spMkLst>
            <pc:docMk/>
            <pc:sldMk cId="2150178002" sldId="291"/>
            <ac:spMk id="26" creationId="{6BD06056-8043-8A76-2FA0-8ED9D4C66660}"/>
          </ac:spMkLst>
        </pc:spChg>
        <pc:spChg chg="mod">
          <ac:chgData name="은서 김" userId="72f78d7ca96e6e6b" providerId="LiveId" clId="{7E31F911-97BB-41F6-BF83-EBB8E183BEAD}" dt="2025-09-26T10:28:10.290" v="2601"/>
          <ac:spMkLst>
            <pc:docMk/>
            <pc:sldMk cId="2150178002" sldId="291"/>
            <ac:spMk id="31" creationId="{55A87507-9943-D088-74BE-291C13EC683C}"/>
          </ac:spMkLst>
        </pc:spChg>
        <pc:spChg chg="mod">
          <ac:chgData name="은서 김" userId="72f78d7ca96e6e6b" providerId="LiveId" clId="{7E31F911-97BB-41F6-BF83-EBB8E183BEAD}" dt="2025-09-26T10:28:10.290" v="2601"/>
          <ac:spMkLst>
            <pc:docMk/>
            <pc:sldMk cId="2150178002" sldId="291"/>
            <ac:spMk id="32" creationId="{0D1EB081-9C03-AF6B-FFA5-1F4994C7244F}"/>
          </ac:spMkLst>
        </pc:spChg>
        <pc:spChg chg="add mod">
          <ac:chgData name="은서 김" userId="72f78d7ca96e6e6b" providerId="LiveId" clId="{7E31F911-97BB-41F6-BF83-EBB8E183BEAD}" dt="2025-09-26T10:29:29.407" v="2620" actId="1076"/>
          <ac:spMkLst>
            <pc:docMk/>
            <pc:sldMk cId="2150178002" sldId="291"/>
            <ac:spMk id="33" creationId="{09BFC5F8-AFC7-5841-299D-206376C70300}"/>
          </ac:spMkLst>
        </pc:spChg>
        <pc:spChg chg="mod">
          <ac:chgData name="은서 김" userId="72f78d7ca96e6e6b" providerId="LiveId" clId="{7E31F911-97BB-41F6-BF83-EBB8E183BEAD}" dt="2025-09-26T10:28:30.301" v="2607" actId="1076"/>
          <ac:spMkLst>
            <pc:docMk/>
            <pc:sldMk cId="2150178002" sldId="291"/>
            <ac:spMk id="35" creationId="{448CD824-966A-162C-0B0D-CB85E7ED2014}"/>
          </ac:spMkLst>
        </pc:spChg>
        <pc:spChg chg="mod">
          <ac:chgData name="은서 김" userId="72f78d7ca96e6e6b" providerId="LiveId" clId="{7E31F911-97BB-41F6-BF83-EBB8E183BEAD}" dt="2025-09-26T10:28:39.816" v="2610" actId="1076"/>
          <ac:spMkLst>
            <pc:docMk/>
            <pc:sldMk cId="2150178002" sldId="291"/>
            <ac:spMk id="36" creationId="{F25218B1-411B-6F0D-58D3-535153008045}"/>
          </ac:spMkLst>
        </pc:spChg>
        <pc:spChg chg="add mod">
          <ac:chgData name="은서 김" userId="72f78d7ca96e6e6b" providerId="LiveId" clId="{7E31F911-97BB-41F6-BF83-EBB8E183BEAD}" dt="2025-09-26T10:32:49.379" v="2688"/>
          <ac:spMkLst>
            <pc:docMk/>
            <pc:sldMk cId="2150178002" sldId="291"/>
            <ac:spMk id="37" creationId="{F770E32B-C027-3AFB-50A7-23EE10DEDB8B}"/>
          </ac:spMkLst>
        </pc:spChg>
        <pc:spChg chg="mod">
          <ac:chgData name="은서 김" userId="72f78d7ca96e6e6b" providerId="LiveId" clId="{7E31F911-97BB-41F6-BF83-EBB8E183BEAD}" dt="2025-09-26T10:30:30.719" v="2639"/>
          <ac:spMkLst>
            <pc:docMk/>
            <pc:sldMk cId="2150178002" sldId="291"/>
            <ac:spMk id="39" creationId="{9092B366-ABB8-B0BA-3241-9AED4F7904F3}"/>
          </ac:spMkLst>
        </pc:spChg>
        <pc:spChg chg="del">
          <ac:chgData name="은서 김" userId="72f78d7ca96e6e6b" providerId="LiveId" clId="{7E31F911-97BB-41F6-BF83-EBB8E183BEAD}" dt="2025-09-26T10:27:03.633" v="2584" actId="478"/>
          <ac:spMkLst>
            <pc:docMk/>
            <pc:sldMk cId="2150178002" sldId="291"/>
            <ac:spMk id="40" creationId="{1B82065F-904E-57A1-8950-80772E1AD385}"/>
          </ac:spMkLst>
        </pc:spChg>
        <pc:spChg chg="del">
          <ac:chgData name="은서 김" userId="72f78d7ca96e6e6b" providerId="LiveId" clId="{7E31F911-97BB-41F6-BF83-EBB8E183BEAD}" dt="2025-09-26T10:26:47.315" v="2575" actId="478"/>
          <ac:spMkLst>
            <pc:docMk/>
            <pc:sldMk cId="2150178002" sldId="291"/>
            <ac:spMk id="41" creationId="{2149980E-E717-628F-762D-BE120221CBAA}"/>
          </ac:spMkLst>
        </pc:spChg>
        <pc:spChg chg="mod">
          <ac:chgData name="은서 김" userId="72f78d7ca96e6e6b" providerId="LiveId" clId="{7E31F911-97BB-41F6-BF83-EBB8E183BEAD}" dt="2025-09-26T10:30:30.719" v="2639"/>
          <ac:spMkLst>
            <pc:docMk/>
            <pc:sldMk cId="2150178002" sldId="291"/>
            <ac:spMk id="42" creationId="{7AA98039-1A9B-4FE4-9AA2-6CBF338F6ECD}"/>
          </ac:spMkLst>
        </pc:spChg>
        <pc:spChg chg="mod">
          <ac:chgData name="은서 김" userId="72f78d7ca96e6e6b" providerId="LiveId" clId="{7E31F911-97BB-41F6-BF83-EBB8E183BEAD}" dt="2025-09-26T10:30:39.840" v="2641"/>
          <ac:spMkLst>
            <pc:docMk/>
            <pc:sldMk cId="2150178002" sldId="291"/>
            <ac:spMk id="44" creationId="{415173CE-E5DE-222C-9060-4692EFFEA483}"/>
          </ac:spMkLst>
        </pc:spChg>
        <pc:spChg chg="mod">
          <ac:chgData name="은서 김" userId="72f78d7ca96e6e6b" providerId="LiveId" clId="{7E31F911-97BB-41F6-BF83-EBB8E183BEAD}" dt="2025-09-26T10:30:39.840" v="2641"/>
          <ac:spMkLst>
            <pc:docMk/>
            <pc:sldMk cId="2150178002" sldId="291"/>
            <ac:spMk id="45" creationId="{6D6C962D-8C84-E9D4-789F-E717D4F772BC}"/>
          </ac:spMkLst>
        </pc:spChg>
        <pc:spChg chg="mod">
          <ac:chgData name="은서 김" userId="72f78d7ca96e6e6b" providerId="LiveId" clId="{7E31F911-97BB-41F6-BF83-EBB8E183BEAD}" dt="2025-09-26T10:30:46.679" v="2643"/>
          <ac:spMkLst>
            <pc:docMk/>
            <pc:sldMk cId="2150178002" sldId="291"/>
            <ac:spMk id="47" creationId="{5E3F2051-AA20-1435-6F6D-FDEB7AA374DA}"/>
          </ac:spMkLst>
        </pc:spChg>
        <pc:spChg chg="mod">
          <ac:chgData name="은서 김" userId="72f78d7ca96e6e6b" providerId="LiveId" clId="{7E31F911-97BB-41F6-BF83-EBB8E183BEAD}" dt="2025-09-26T10:30:46.679" v="2643"/>
          <ac:spMkLst>
            <pc:docMk/>
            <pc:sldMk cId="2150178002" sldId="291"/>
            <ac:spMk id="48" creationId="{88551AEF-8AEB-D6F2-2523-3D8AB6069E41}"/>
          </ac:spMkLst>
        </pc:spChg>
        <pc:spChg chg="mod">
          <ac:chgData name="은서 김" userId="72f78d7ca96e6e6b" providerId="LiveId" clId="{7E31F911-97BB-41F6-BF83-EBB8E183BEAD}" dt="2025-09-26T10:30:51.989" v="2645"/>
          <ac:spMkLst>
            <pc:docMk/>
            <pc:sldMk cId="2150178002" sldId="291"/>
            <ac:spMk id="50" creationId="{69E2F173-8DCF-A0BB-5EDC-133B8F25A762}"/>
          </ac:spMkLst>
        </pc:spChg>
        <pc:spChg chg="mod">
          <ac:chgData name="은서 김" userId="72f78d7ca96e6e6b" providerId="LiveId" clId="{7E31F911-97BB-41F6-BF83-EBB8E183BEAD}" dt="2025-09-26T10:30:51.989" v="2645"/>
          <ac:spMkLst>
            <pc:docMk/>
            <pc:sldMk cId="2150178002" sldId="291"/>
            <ac:spMk id="51" creationId="{EAFAB6A0-290F-5FF4-013D-AA7A49F4A40D}"/>
          </ac:spMkLst>
        </pc:spChg>
        <pc:spChg chg="mod">
          <ac:chgData name="은서 김" userId="72f78d7ca96e6e6b" providerId="LiveId" clId="{7E31F911-97BB-41F6-BF83-EBB8E183BEAD}" dt="2025-09-26T10:30:56.891" v="2647"/>
          <ac:spMkLst>
            <pc:docMk/>
            <pc:sldMk cId="2150178002" sldId="291"/>
            <ac:spMk id="53" creationId="{7D57E0EF-8504-5615-4ECD-0B7005731D70}"/>
          </ac:spMkLst>
        </pc:spChg>
        <pc:spChg chg="mod">
          <ac:chgData name="은서 김" userId="72f78d7ca96e6e6b" providerId="LiveId" clId="{7E31F911-97BB-41F6-BF83-EBB8E183BEAD}" dt="2025-09-26T10:30:56.891" v="2647"/>
          <ac:spMkLst>
            <pc:docMk/>
            <pc:sldMk cId="2150178002" sldId="291"/>
            <ac:spMk id="54" creationId="{3EEBD204-3F25-F59D-D48A-FDBFBB7C548F}"/>
          </ac:spMkLst>
        </pc:spChg>
        <pc:spChg chg="add mod">
          <ac:chgData name="은서 김" userId="72f78d7ca96e6e6b" providerId="LiveId" clId="{7E31F911-97BB-41F6-BF83-EBB8E183BEAD}" dt="2025-09-26T10:32:31.713" v="2675"/>
          <ac:spMkLst>
            <pc:docMk/>
            <pc:sldMk cId="2150178002" sldId="291"/>
            <ac:spMk id="55" creationId="{FA41C818-9812-2A44-C364-FABB18D34A7A}"/>
          </ac:spMkLst>
        </pc:spChg>
        <pc:spChg chg="add mod">
          <ac:chgData name="은서 김" userId="72f78d7ca96e6e6b" providerId="LiveId" clId="{7E31F911-97BB-41F6-BF83-EBB8E183BEAD}" dt="2025-09-26T10:32:46.817" v="2685"/>
          <ac:spMkLst>
            <pc:docMk/>
            <pc:sldMk cId="2150178002" sldId="291"/>
            <ac:spMk id="56" creationId="{33C46932-054E-B567-6D15-E32BC6012DD5}"/>
          </ac:spMkLst>
        </pc:spChg>
        <pc:spChg chg="add mod">
          <ac:chgData name="은서 김" userId="72f78d7ca96e6e6b" providerId="LiveId" clId="{7E31F911-97BB-41F6-BF83-EBB8E183BEAD}" dt="2025-09-26T10:32:55.924" v="2697"/>
          <ac:spMkLst>
            <pc:docMk/>
            <pc:sldMk cId="2150178002" sldId="291"/>
            <ac:spMk id="57" creationId="{39886B58-3362-63AA-AF5D-9E7767432F9A}"/>
          </ac:spMkLst>
        </pc:spChg>
        <pc:spChg chg="add mod">
          <ac:chgData name="은서 김" userId="72f78d7ca96e6e6b" providerId="LiveId" clId="{7E31F911-97BB-41F6-BF83-EBB8E183BEAD}" dt="2025-09-26T10:33:02.621" v="2706"/>
          <ac:spMkLst>
            <pc:docMk/>
            <pc:sldMk cId="2150178002" sldId="291"/>
            <ac:spMk id="58" creationId="{EC0148DA-0235-5A7A-C48F-626FB52F3E3C}"/>
          </ac:spMkLst>
        </pc:spChg>
        <pc:spChg chg="add mod">
          <ac:chgData name="은서 김" userId="72f78d7ca96e6e6b" providerId="LiveId" clId="{7E31F911-97BB-41F6-BF83-EBB8E183BEAD}" dt="2025-09-26T10:32:11.415" v="2664"/>
          <ac:spMkLst>
            <pc:docMk/>
            <pc:sldMk cId="2150178002" sldId="291"/>
            <ac:spMk id="59" creationId="{E470E4CD-BF64-B79D-36C7-98779BA394BB}"/>
          </ac:spMkLst>
        </pc:spChg>
        <pc:spChg chg="add mod">
          <ac:chgData name="은서 김" userId="72f78d7ca96e6e6b" providerId="LiveId" clId="{7E31F911-97BB-41F6-BF83-EBB8E183BEAD}" dt="2025-09-26T10:33:06.842" v="2715"/>
          <ac:spMkLst>
            <pc:docMk/>
            <pc:sldMk cId="2150178002" sldId="291"/>
            <ac:spMk id="60" creationId="{F6A1CCB5-1657-04B7-4BCB-3BD8459DA9EE}"/>
          </ac:spMkLst>
        </pc:spChg>
        <pc:spChg chg="add mod">
          <ac:chgData name="은서 김" userId="72f78d7ca96e6e6b" providerId="LiveId" clId="{7E31F911-97BB-41F6-BF83-EBB8E183BEAD}" dt="2025-09-26T11:18:58.083" v="2889" actId="14100"/>
          <ac:spMkLst>
            <pc:docMk/>
            <pc:sldMk cId="2150178002" sldId="291"/>
            <ac:spMk id="61" creationId="{6EAB708B-1D47-A794-ABF7-091D83A4193E}"/>
          </ac:spMkLst>
        </pc:spChg>
        <pc:spChg chg="add mod">
          <ac:chgData name="은서 김" userId="72f78d7ca96e6e6b" providerId="LiveId" clId="{7E31F911-97BB-41F6-BF83-EBB8E183BEAD}" dt="2025-09-26T11:19:20.023" v="2893" actId="1076"/>
          <ac:spMkLst>
            <pc:docMk/>
            <pc:sldMk cId="2150178002" sldId="291"/>
            <ac:spMk id="62" creationId="{FDD43787-7A62-52FA-01B5-8F56C10E8C2F}"/>
          </ac:spMkLst>
        </pc:spChg>
        <pc:spChg chg="add mod">
          <ac:chgData name="은서 김" userId="72f78d7ca96e6e6b" providerId="LiveId" clId="{7E31F911-97BB-41F6-BF83-EBB8E183BEAD}" dt="2025-09-26T11:19:30.730" v="2895" actId="122"/>
          <ac:spMkLst>
            <pc:docMk/>
            <pc:sldMk cId="2150178002" sldId="291"/>
            <ac:spMk id="63" creationId="{5B44D759-86C4-BBA0-2E3C-9685D53732AB}"/>
          </ac:spMkLst>
        </pc:spChg>
        <pc:spChg chg="add mod">
          <ac:chgData name="은서 김" userId="72f78d7ca96e6e6b" providerId="LiveId" clId="{7E31F911-97BB-41F6-BF83-EBB8E183BEAD}" dt="2025-09-26T11:19:44.197" v="2897" actId="122"/>
          <ac:spMkLst>
            <pc:docMk/>
            <pc:sldMk cId="2150178002" sldId="291"/>
            <ac:spMk id="64" creationId="{14409BEF-071F-173E-76F4-5ACF4B893266}"/>
          </ac:spMkLst>
        </pc:spChg>
        <pc:spChg chg="add mod">
          <ac:chgData name="은서 김" userId="72f78d7ca96e6e6b" providerId="LiveId" clId="{7E31F911-97BB-41F6-BF83-EBB8E183BEAD}" dt="2025-09-26T11:19:58.838" v="2899" actId="122"/>
          <ac:spMkLst>
            <pc:docMk/>
            <pc:sldMk cId="2150178002" sldId="291"/>
            <ac:spMk id="65" creationId="{E5FAFF52-A50F-8829-7170-49DFFF9A2098}"/>
          </ac:spMkLst>
        </pc:spChg>
        <pc:grpChg chg="add del mod">
          <ac:chgData name="은서 김" userId="72f78d7ca96e6e6b" providerId="LiveId" clId="{7E31F911-97BB-41F6-BF83-EBB8E183BEAD}" dt="2025-09-26T10:29:31.458" v="2622" actId="478"/>
          <ac:grpSpMkLst>
            <pc:docMk/>
            <pc:sldMk cId="2150178002" sldId="291"/>
            <ac:grpSpMk id="11" creationId="{9F0C8C8B-3111-7B3B-6E8A-DFD2B074C27B}"/>
          </ac:grpSpMkLst>
        </pc:grpChg>
        <pc:grpChg chg="add mod">
          <ac:chgData name="은서 김" userId="72f78d7ca96e6e6b" providerId="LiveId" clId="{7E31F911-97BB-41F6-BF83-EBB8E183BEAD}" dt="2025-09-26T10:31:33.303" v="2652" actId="1076"/>
          <ac:grpSpMkLst>
            <pc:docMk/>
            <pc:sldMk cId="2150178002" sldId="291"/>
            <ac:grpSpMk id="15" creationId="{97BF7EA3-85AB-A64B-DD77-8C3D6A35EA65}"/>
          </ac:grpSpMkLst>
        </pc:grpChg>
        <pc:grpChg chg="del mod">
          <ac:chgData name="은서 김" userId="72f78d7ca96e6e6b" providerId="LiveId" clId="{7E31F911-97BB-41F6-BF83-EBB8E183BEAD}" dt="2025-09-26T10:29:33.984" v="2624" actId="478"/>
          <ac:grpSpMkLst>
            <pc:docMk/>
            <pc:sldMk cId="2150178002" sldId="291"/>
            <ac:grpSpMk id="17" creationId="{713A17A1-BB09-E07E-DDC2-17B6C74D2131}"/>
          </ac:grpSpMkLst>
        </pc:grpChg>
        <pc:grpChg chg="del mod">
          <ac:chgData name="은서 김" userId="72f78d7ca96e6e6b" providerId="LiveId" clId="{7E31F911-97BB-41F6-BF83-EBB8E183BEAD}" dt="2025-09-26T10:29:32.613" v="2623" actId="478"/>
          <ac:grpSpMkLst>
            <pc:docMk/>
            <pc:sldMk cId="2150178002" sldId="291"/>
            <ac:grpSpMk id="18" creationId="{02FEBAEE-A689-6AF0-B3CB-897EC55B8BA4}"/>
          </ac:grpSpMkLst>
        </pc:grpChg>
        <pc:grpChg chg="del">
          <ac:chgData name="은서 김" userId="72f78d7ca96e6e6b" providerId="LiveId" clId="{7E31F911-97BB-41F6-BF83-EBB8E183BEAD}" dt="2025-09-26T10:26:54.910" v="2579" actId="478"/>
          <ac:grpSpMkLst>
            <pc:docMk/>
            <pc:sldMk cId="2150178002" sldId="291"/>
            <ac:grpSpMk id="21" creationId="{ED2A8CFB-C3DC-C352-A3A6-0894D14473AD}"/>
          </ac:grpSpMkLst>
        </pc:grpChg>
        <pc:grpChg chg="add del mod">
          <ac:chgData name="은서 김" userId="72f78d7ca96e6e6b" providerId="LiveId" clId="{7E31F911-97BB-41F6-BF83-EBB8E183BEAD}" dt="2025-09-26T10:29:27.661" v="2619" actId="478"/>
          <ac:grpSpMkLst>
            <pc:docMk/>
            <pc:sldMk cId="2150178002" sldId="291"/>
            <ac:grpSpMk id="27" creationId="{105DD0F5-18C0-53F7-209C-BBBF988912B8}"/>
          </ac:grpSpMkLst>
        </pc:grpChg>
        <pc:grpChg chg="del">
          <ac:chgData name="은서 김" userId="72f78d7ca96e6e6b" providerId="LiveId" clId="{7E31F911-97BB-41F6-BF83-EBB8E183BEAD}" dt="2025-09-26T10:27:06.088" v="2585" actId="478"/>
          <ac:grpSpMkLst>
            <pc:docMk/>
            <pc:sldMk cId="2150178002" sldId="291"/>
            <ac:grpSpMk id="28" creationId="{A3AFC161-0FA6-2D71-75D9-8D88CBB9F212}"/>
          </ac:grpSpMkLst>
        </pc:grpChg>
        <pc:grpChg chg="add del mod">
          <ac:chgData name="은서 김" userId="72f78d7ca96e6e6b" providerId="LiveId" clId="{7E31F911-97BB-41F6-BF83-EBB8E183BEAD}" dt="2025-09-26T10:29:30.219" v="2621" actId="478"/>
          <ac:grpSpMkLst>
            <pc:docMk/>
            <pc:sldMk cId="2150178002" sldId="291"/>
            <ac:grpSpMk id="34" creationId="{9939C131-2A66-13B6-B064-895260ABA173}"/>
          </ac:grpSpMkLst>
        </pc:grpChg>
        <pc:grpChg chg="add mod">
          <ac:chgData name="은서 김" userId="72f78d7ca96e6e6b" providerId="LiveId" clId="{7E31F911-97BB-41F6-BF83-EBB8E183BEAD}" dt="2025-09-26T10:30:34.183" v="2640" actId="1076"/>
          <ac:grpSpMkLst>
            <pc:docMk/>
            <pc:sldMk cId="2150178002" sldId="291"/>
            <ac:grpSpMk id="38" creationId="{DAAB1861-01B5-FD87-316A-7A9CA7923DE5}"/>
          </ac:grpSpMkLst>
        </pc:grpChg>
        <pc:grpChg chg="add mod">
          <ac:chgData name="은서 김" userId="72f78d7ca96e6e6b" providerId="LiveId" clId="{7E31F911-97BB-41F6-BF83-EBB8E183BEAD}" dt="2025-09-26T10:36:37.737" v="2747" actId="1076"/>
          <ac:grpSpMkLst>
            <pc:docMk/>
            <pc:sldMk cId="2150178002" sldId="291"/>
            <ac:grpSpMk id="43" creationId="{9F31CAF0-3253-7584-CB1D-D19BEBB0D2C9}"/>
          </ac:grpSpMkLst>
        </pc:grpChg>
        <pc:grpChg chg="add mod">
          <ac:chgData name="은서 김" userId="72f78d7ca96e6e6b" providerId="LiveId" clId="{7E31F911-97BB-41F6-BF83-EBB8E183BEAD}" dt="2025-09-26T10:30:50.091" v="2644" actId="1076"/>
          <ac:grpSpMkLst>
            <pc:docMk/>
            <pc:sldMk cId="2150178002" sldId="291"/>
            <ac:grpSpMk id="46" creationId="{DEA3BE6E-3A5F-C2EC-80E3-4D1C4EA678F2}"/>
          </ac:grpSpMkLst>
        </pc:grpChg>
        <pc:grpChg chg="add mod">
          <ac:chgData name="은서 김" userId="72f78d7ca96e6e6b" providerId="LiveId" clId="{7E31F911-97BB-41F6-BF83-EBB8E183BEAD}" dt="2025-09-26T10:30:55.718" v="2646" actId="1076"/>
          <ac:grpSpMkLst>
            <pc:docMk/>
            <pc:sldMk cId="2150178002" sldId="291"/>
            <ac:grpSpMk id="49" creationId="{BC5F30BF-DE81-CEA8-5A6E-66419B76E515}"/>
          </ac:grpSpMkLst>
        </pc:grpChg>
        <pc:grpChg chg="add mod">
          <ac:chgData name="은서 김" userId="72f78d7ca96e6e6b" providerId="LiveId" clId="{7E31F911-97BB-41F6-BF83-EBB8E183BEAD}" dt="2025-09-26T10:31:01.031" v="2648" actId="1076"/>
          <ac:grpSpMkLst>
            <pc:docMk/>
            <pc:sldMk cId="2150178002" sldId="291"/>
            <ac:grpSpMk id="52" creationId="{DABEFE44-3713-B027-6B0A-66265CF276ED}"/>
          </ac:grpSpMkLst>
        </pc:grpChg>
      </pc:sldChg>
      <pc:sldChg chg="addSp delSp modSp mod ord">
        <pc:chgData name="은서 김" userId="72f78d7ca96e6e6b" providerId="LiveId" clId="{7E31F911-97BB-41F6-BF83-EBB8E183BEAD}" dt="2025-09-26T11:14:54.595" v="2847" actId="2711"/>
        <pc:sldMkLst>
          <pc:docMk/>
          <pc:sldMk cId="613495411" sldId="292"/>
        </pc:sldMkLst>
        <pc:spChg chg="mod">
          <ac:chgData name="은서 김" userId="72f78d7ca96e6e6b" providerId="LiveId" clId="{7E31F911-97BB-41F6-BF83-EBB8E183BEAD}" dt="2025-09-26T11:13:33.028" v="2831" actId="2711"/>
          <ac:spMkLst>
            <pc:docMk/>
            <pc:sldMk cId="613495411" sldId="292"/>
            <ac:spMk id="3" creationId="{048A524C-186A-9FB1-7A27-0EEF3FFB6690}"/>
          </ac:spMkLst>
        </pc:spChg>
        <pc:spChg chg="mod topLvl">
          <ac:chgData name="은서 김" userId="72f78d7ca96e6e6b" providerId="LiveId" clId="{7E31F911-97BB-41F6-BF83-EBB8E183BEAD}" dt="2025-09-26T09:57:15.534" v="980" actId="14100"/>
          <ac:spMkLst>
            <pc:docMk/>
            <pc:sldMk cId="613495411" sldId="292"/>
            <ac:spMk id="5" creationId="{10A140EE-A9FB-E402-9D9F-EDBC9652515A}"/>
          </ac:spMkLst>
        </pc:spChg>
        <pc:spChg chg="del mod">
          <ac:chgData name="은서 김" userId="72f78d7ca96e6e6b" providerId="LiveId" clId="{7E31F911-97BB-41F6-BF83-EBB8E183BEAD}" dt="2025-09-26T09:54:43.500" v="778" actId="478"/>
          <ac:spMkLst>
            <pc:docMk/>
            <pc:sldMk cId="613495411" sldId="292"/>
            <ac:spMk id="9" creationId="{E6F97BE0-0E71-1D6A-F4B5-88E1CE5096C4}"/>
          </ac:spMkLst>
        </pc:spChg>
        <pc:spChg chg="add mod">
          <ac:chgData name="은서 김" userId="72f78d7ca96e6e6b" providerId="LiveId" clId="{7E31F911-97BB-41F6-BF83-EBB8E183BEAD}" dt="2025-09-26T11:14:54.595" v="2847" actId="2711"/>
          <ac:spMkLst>
            <pc:docMk/>
            <pc:sldMk cId="613495411" sldId="292"/>
            <ac:spMk id="10" creationId="{12C8696B-8FAD-4CF5-675D-E5E9BA003011}"/>
          </ac:spMkLst>
        </pc:spChg>
        <pc:spChg chg="add mod">
          <ac:chgData name="은서 김" userId="72f78d7ca96e6e6b" providerId="LiveId" clId="{7E31F911-97BB-41F6-BF83-EBB8E183BEAD}" dt="2025-09-26T09:57:26.497" v="983" actId="1076"/>
          <ac:spMkLst>
            <pc:docMk/>
            <pc:sldMk cId="613495411" sldId="292"/>
            <ac:spMk id="11" creationId="{DEC9A9B1-AB41-A402-9D73-3D9B23BA6A35}"/>
          </ac:spMkLst>
        </pc:spChg>
        <pc:spChg chg="add mod">
          <ac:chgData name="은서 김" userId="72f78d7ca96e6e6b" providerId="LiveId" clId="{7E31F911-97BB-41F6-BF83-EBB8E183BEAD}" dt="2025-09-26T11:14:49.674" v="2846" actId="1076"/>
          <ac:spMkLst>
            <pc:docMk/>
            <pc:sldMk cId="613495411" sldId="292"/>
            <ac:spMk id="12" creationId="{8A8D8FBF-5FB1-3281-FFD2-E416A7977713}"/>
          </ac:spMkLst>
        </pc:spChg>
        <pc:grpChg chg="add del mod">
          <ac:chgData name="은서 김" userId="72f78d7ca96e6e6b" providerId="LiveId" clId="{7E31F911-97BB-41F6-BF83-EBB8E183BEAD}" dt="2025-09-26T09:54:46.276" v="779" actId="478"/>
          <ac:grpSpMkLst>
            <pc:docMk/>
            <pc:sldMk cId="613495411" sldId="292"/>
            <ac:grpSpMk id="2" creationId="{7201A6FD-7EE5-491D-2709-15D101D09E1E}"/>
          </ac:grpSpMkLst>
        </pc:grpChg>
        <pc:cxnChg chg="del mod topLvl">
          <ac:chgData name="은서 김" userId="72f78d7ca96e6e6b" providerId="LiveId" clId="{7E31F911-97BB-41F6-BF83-EBB8E183BEAD}" dt="2025-09-26T09:54:46.276" v="779" actId="478"/>
          <ac:cxnSpMkLst>
            <pc:docMk/>
            <pc:sldMk cId="613495411" sldId="292"/>
            <ac:cxnSpMk id="7" creationId="{39C6575B-8FD0-21ED-1AD1-FBE313A7322E}"/>
          </ac:cxnSpMkLst>
        </pc:cxnChg>
      </pc:sldChg>
      <pc:sldChg chg="del">
        <pc:chgData name="은서 김" userId="72f78d7ca96e6e6b" providerId="LiveId" clId="{7E31F911-97BB-41F6-BF83-EBB8E183BEAD}" dt="2025-09-26T09:26:41.106" v="212" actId="47"/>
        <pc:sldMkLst>
          <pc:docMk/>
          <pc:sldMk cId="1322187300" sldId="293"/>
        </pc:sldMkLst>
      </pc:sldChg>
      <pc:sldChg chg="del">
        <pc:chgData name="은서 김" userId="72f78d7ca96e6e6b" providerId="LiveId" clId="{7E31F911-97BB-41F6-BF83-EBB8E183BEAD}" dt="2025-09-26T09:26:36.346" v="209" actId="47"/>
        <pc:sldMkLst>
          <pc:docMk/>
          <pc:sldMk cId="1186638374" sldId="294"/>
        </pc:sldMkLst>
      </pc:sldChg>
      <pc:sldChg chg="del">
        <pc:chgData name="은서 김" userId="72f78d7ca96e6e6b" providerId="LiveId" clId="{7E31F911-97BB-41F6-BF83-EBB8E183BEAD}" dt="2025-09-26T09:26:37.469" v="210" actId="47"/>
        <pc:sldMkLst>
          <pc:docMk/>
          <pc:sldMk cId="2352216149" sldId="295"/>
        </pc:sldMkLst>
      </pc:sldChg>
      <pc:sldChg chg="del">
        <pc:chgData name="은서 김" userId="72f78d7ca96e6e6b" providerId="LiveId" clId="{7E31F911-97BB-41F6-BF83-EBB8E183BEAD}" dt="2025-09-26T09:26:38.527" v="211" actId="47"/>
        <pc:sldMkLst>
          <pc:docMk/>
          <pc:sldMk cId="4129931787" sldId="296"/>
        </pc:sldMkLst>
      </pc:sldChg>
      <pc:sldChg chg="del">
        <pc:chgData name="은서 김" userId="72f78d7ca96e6e6b" providerId="LiveId" clId="{7E31F911-97BB-41F6-BF83-EBB8E183BEAD}" dt="2025-09-26T10:37:11.814" v="2753" actId="47"/>
        <pc:sldMkLst>
          <pc:docMk/>
          <pc:sldMk cId="3558499565" sldId="297"/>
        </pc:sldMkLst>
      </pc:sldChg>
      <pc:sldChg chg="addSp delSp modSp add mod setBg">
        <pc:chgData name="은서 김" userId="72f78d7ca96e6e6b" providerId="LiveId" clId="{7E31F911-97BB-41F6-BF83-EBB8E183BEAD}" dt="2025-09-26T10:05:24.248" v="1548"/>
        <pc:sldMkLst>
          <pc:docMk/>
          <pc:sldMk cId="2269999246" sldId="298"/>
        </pc:sldMkLst>
        <pc:spChg chg="del mod">
          <ac:chgData name="은서 김" userId="72f78d7ca96e6e6b" providerId="LiveId" clId="{7E31F911-97BB-41F6-BF83-EBB8E183BEAD}" dt="2025-09-26T09:40:17.250" v="405" actId="478"/>
          <ac:spMkLst>
            <pc:docMk/>
            <pc:sldMk cId="2269999246" sldId="298"/>
            <ac:spMk id="2" creationId="{FEB49C2B-309A-CDBE-6B3F-5ACBF7A294EC}"/>
          </ac:spMkLst>
        </pc:spChg>
        <pc:spChg chg="del mod">
          <ac:chgData name="은서 김" userId="72f78d7ca96e6e6b" providerId="LiveId" clId="{7E31F911-97BB-41F6-BF83-EBB8E183BEAD}" dt="2025-09-26T09:39:52.349" v="397"/>
          <ac:spMkLst>
            <pc:docMk/>
            <pc:sldMk cId="2269999246" sldId="298"/>
            <ac:spMk id="3" creationId="{ABC5D127-E4B3-189D-59FF-25B8D97273BF}"/>
          </ac:spMkLst>
        </pc:spChg>
        <pc:spChg chg="add mod">
          <ac:chgData name="은서 김" userId="72f78d7ca96e6e6b" providerId="LiveId" clId="{7E31F911-97BB-41F6-BF83-EBB8E183BEAD}" dt="2025-09-26T10:05:24.248" v="1548"/>
          <ac:spMkLst>
            <pc:docMk/>
            <pc:sldMk cId="2269999246" sldId="298"/>
            <ac:spMk id="9" creationId="{D06D73DB-8DA6-BE59-07F4-95B7F31C790B}"/>
          </ac:spMkLst>
        </pc:spChg>
        <pc:grpChg chg="mod">
          <ac:chgData name="은서 김" userId="72f78d7ca96e6e6b" providerId="LiveId" clId="{7E31F911-97BB-41F6-BF83-EBB8E183BEAD}" dt="2025-09-26T09:39:34.917" v="391" actId="1076"/>
          <ac:grpSpMkLst>
            <pc:docMk/>
            <pc:sldMk cId="2269999246" sldId="298"/>
            <ac:grpSpMk id="6" creationId="{F0EBF269-F896-0DEB-EBE6-82C0BEAFA529}"/>
          </ac:grpSpMkLst>
        </pc:grpChg>
        <pc:picChg chg="add mod">
          <ac:chgData name="은서 김" userId="72f78d7ca96e6e6b" providerId="LiveId" clId="{7E31F911-97BB-41F6-BF83-EBB8E183BEAD}" dt="2025-09-26T09:39:41.962" v="393" actId="1076"/>
          <ac:picMkLst>
            <pc:docMk/>
            <pc:sldMk cId="2269999246" sldId="298"/>
            <ac:picMk id="7" creationId="{3FF500A5-B94D-1BBE-FE71-AD0D83B86598}"/>
          </ac:picMkLst>
        </pc:picChg>
      </pc:sldChg>
      <pc:sldChg chg="addSp modSp add mod setBg">
        <pc:chgData name="은서 김" userId="72f78d7ca96e6e6b" providerId="LiveId" clId="{7E31F911-97BB-41F6-BF83-EBB8E183BEAD}" dt="2025-09-26T11:15:07.312" v="2849" actId="122"/>
        <pc:sldMkLst>
          <pc:docMk/>
          <pc:sldMk cId="3141115285" sldId="299"/>
        </pc:sldMkLst>
        <pc:spChg chg="mod">
          <ac:chgData name="은서 김" userId="72f78d7ca96e6e6b" providerId="LiveId" clId="{7E31F911-97BB-41F6-BF83-EBB8E183BEAD}" dt="2025-09-26T11:10:51.320" v="2807" actId="2711"/>
          <ac:spMkLst>
            <pc:docMk/>
            <pc:sldMk cId="3141115285" sldId="299"/>
            <ac:spMk id="2" creationId="{D9B5347C-CDE8-6FB4-FDF5-CEE062448F9F}"/>
          </ac:spMkLst>
        </pc:spChg>
        <pc:spChg chg="mod">
          <ac:chgData name="은서 김" userId="72f78d7ca96e6e6b" providerId="LiveId" clId="{7E31F911-97BB-41F6-BF83-EBB8E183BEAD}" dt="2025-09-26T11:11:06.640" v="2810" actId="1076"/>
          <ac:spMkLst>
            <pc:docMk/>
            <pc:sldMk cId="3141115285" sldId="299"/>
            <ac:spMk id="3" creationId="{A388FE0C-5103-EFB3-2BFB-11072BB83B09}"/>
          </ac:spMkLst>
        </pc:spChg>
        <pc:spChg chg="add mod">
          <ac:chgData name="은서 김" userId="72f78d7ca96e6e6b" providerId="LiveId" clId="{7E31F911-97BB-41F6-BF83-EBB8E183BEAD}" dt="2025-09-26T11:11:34.401" v="2813" actId="2711"/>
          <ac:spMkLst>
            <pc:docMk/>
            <pc:sldMk cId="3141115285" sldId="299"/>
            <ac:spMk id="4" creationId="{3119DA6C-BD93-E0CF-E1D4-9BB256C9667C}"/>
          </ac:spMkLst>
        </pc:spChg>
        <pc:spChg chg="add mod">
          <ac:chgData name="은서 김" userId="72f78d7ca96e6e6b" providerId="LiveId" clId="{7E31F911-97BB-41F6-BF83-EBB8E183BEAD}" dt="2025-09-26T11:15:07.312" v="2849" actId="122"/>
          <ac:spMkLst>
            <pc:docMk/>
            <pc:sldMk cId="3141115285" sldId="299"/>
            <ac:spMk id="6" creationId="{0EAC69D3-42FA-4D42-E4B5-ADDE3662018D}"/>
          </ac:spMkLst>
        </pc:spChg>
        <pc:spChg chg="add mod">
          <ac:chgData name="은서 김" userId="72f78d7ca96e6e6b" providerId="LiveId" clId="{7E31F911-97BB-41F6-BF83-EBB8E183BEAD}" dt="2025-09-26T11:12:31.679" v="2825" actId="2711"/>
          <ac:spMkLst>
            <pc:docMk/>
            <pc:sldMk cId="3141115285" sldId="299"/>
            <ac:spMk id="7" creationId="{FEF1F0E6-0AC3-E62C-96EE-240D8380D672}"/>
          </ac:spMkLst>
        </pc:spChg>
        <pc:spChg chg="add mod">
          <ac:chgData name="은서 김" userId="72f78d7ca96e6e6b" providerId="LiveId" clId="{7E31F911-97BB-41F6-BF83-EBB8E183BEAD}" dt="2025-09-26T11:12:41.735" v="2827" actId="2711"/>
          <ac:spMkLst>
            <pc:docMk/>
            <pc:sldMk cId="3141115285" sldId="299"/>
            <ac:spMk id="8" creationId="{098B56E5-030E-8D44-9EC1-F516BEBE314B}"/>
          </ac:spMkLst>
        </pc:spChg>
        <pc:spChg chg="mod">
          <ac:chgData name="은서 김" userId="72f78d7ca96e6e6b" providerId="LiveId" clId="{7E31F911-97BB-41F6-BF83-EBB8E183BEAD}" dt="2025-09-26T11:09:58.848" v="2800" actId="1076"/>
          <ac:spMkLst>
            <pc:docMk/>
            <pc:sldMk cId="3141115285" sldId="299"/>
            <ac:spMk id="9" creationId="{B2EF7BA7-923C-E18D-C308-4041D79D5B5E}"/>
          </ac:spMkLst>
        </pc:spChg>
        <pc:spChg chg="mod">
          <ac:chgData name="은서 김" userId="72f78d7ca96e6e6b" providerId="LiveId" clId="{7E31F911-97BB-41F6-BF83-EBB8E183BEAD}" dt="2025-09-26T11:10:26.866" v="2806" actId="1076"/>
          <ac:spMkLst>
            <pc:docMk/>
            <pc:sldMk cId="3141115285" sldId="299"/>
            <ac:spMk id="20" creationId="{B56B88B9-9E74-FC4F-6A6C-0028BB4797CD}"/>
          </ac:spMkLst>
        </pc:spChg>
        <pc:spChg chg="mod">
          <ac:chgData name="은서 김" userId="72f78d7ca96e6e6b" providerId="LiveId" clId="{7E31F911-97BB-41F6-BF83-EBB8E183BEAD}" dt="2025-09-26T11:11:57.212" v="2816" actId="1076"/>
          <ac:spMkLst>
            <pc:docMk/>
            <pc:sldMk cId="3141115285" sldId="299"/>
            <ac:spMk id="23" creationId="{55338910-FEA2-73CA-99FE-8EAB7113F45F}"/>
          </ac:spMkLst>
        </pc:spChg>
        <pc:spChg chg="mod">
          <ac:chgData name="은서 김" userId="72f78d7ca96e6e6b" providerId="LiveId" clId="{7E31F911-97BB-41F6-BF83-EBB8E183BEAD}" dt="2025-09-26T11:12:55.107" v="2829" actId="1076"/>
          <ac:spMkLst>
            <pc:docMk/>
            <pc:sldMk cId="3141115285" sldId="299"/>
            <ac:spMk id="30" creationId="{221C37C5-B76D-8F2B-6DA1-1D2D98A18D8A}"/>
          </ac:spMkLst>
        </pc:spChg>
        <pc:spChg chg="mod">
          <ac:chgData name="은서 김" userId="72f78d7ca96e6e6b" providerId="LiveId" clId="{7E31F911-97BB-41F6-BF83-EBB8E183BEAD}" dt="2025-09-26T11:12:09.986" v="2821" actId="1076"/>
          <ac:spMkLst>
            <pc:docMk/>
            <pc:sldMk cId="3141115285" sldId="299"/>
            <ac:spMk id="41" creationId="{1F2F408F-ACDE-A560-BC63-D45B87206BE5}"/>
          </ac:spMkLst>
        </pc:spChg>
      </pc:sldChg>
      <pc:sldChg chg="addSp modSp add mod setBg">
        <pc:chgData name="은서 김" userId="72f78d7ca96e6e6b" providerId="LiveId" clId="{7E31F911-97BB-41F6-BF83-EBB8E183BEAD}" dt="2025-09-26T11:22:30.342" v="2969" actId="14100"/>
        <pc:sldMkLst>
          <pc:docMk/>
          <pc:sldMk cId="2569724853" sldId="300"/>
        </pc:sldMkLst>
        <pc:spChg chg="mod">
          <ac:chgData name="은서 김" userId="72f78d7ca96e6e6b" providerId="LiveId" clId="{7E31F911-97BB-41F6-BF83-EBB8E183BEAD}" dt="2025-09-26T11:17:06.933" v="2865" actId="2711"/>
          <ac:spMkLst>
            <pc:docMk/>
            <pc:sldMk cId="2569724853" sldId="300"/>
            <ac:spMk id="2" creationId="{F3A80B51-A984-2140-C06D-67907265C017}"/>
          </ac:spMkLst>
        </pc:spChg>
        <pc:spChg chg="mod">
          <ac:chgData name="은서 김" userId="72f78d7ca96e6e6b" providerId="LiveId" clId="{7E31F911-97BB-41F6-BF83-EBB8E183BEAD}" dt="2025-09-26T10:04:13.685" v="1366" actId="20577"/>
          <ac:spMkLst>
            <pc:docMk/>
            <pc:sldMk cId="2569724853" sldId="300"/>
            <ac:spMk id="18" creationId="{74A3D679-1F4F-764C-5F7C-B89071C28ACC}"/>
          </ac:spMkLst>
        </pc:spChg>
        <pc:spChg chg="mod">
          <ac:chgData name="은서 김" userId="72f78d7ca96e6e6b" providerId="LiveId" clId="{7E31F911-97BB-41F6-BF83-EBB8E183BEAD}" dt="2025-09-26T11:22:30.342" v="2969" actId="14100"/>
          <ac:spMkLst>
            <pc:docMk/>
            <pc:sldMk cId="2569724853" sldId="300"/>
            <ac:spMk id="19" creationId="{F5494DA7-D0F2-573A-C7A2-F2262636F110}"/>
          </ac:spMkLst>
        </pc:spChg>
        <pc:picChg chg="add mod">
          <ac:chgData name="은서 김" userId="72f78d7ca96e6e6b" providerId="LiveId" clId="{7E31F911-97BB-41F6-BF83-EBB8E183BEAD}" dt="2025-09-26T11:00:00.715" v="2782" actId="14100"/>
          <ac:picMkLst>
            <pc:docMk/>
            <pc:sldMk cId="2569724853" sldId="300"/>
            <ac:picMk id="4" creationId="{AB934ACB-A927-3CB7-17F9-216159917748}"/>
          </ac:picMkLst>
        </pc:picChg>
      </pc:sldChg>
      <pc:sldChg chg="addSp delSp modSp add mod setBg">
        <pc:chgData name="은서 김" userId="72f78d7ca96e6e6b" providerId="LiveId" clId="{7E31F911-97BB-41F6-BF83-EBB8E183BEAD}" dt="2025-09-26T11:18:01.397" v="2881" actId="20577"/>
        <pc:sldMkLst>
          <pc:docMk/>
          <pc:sldMk cId="3478618428" sldId="301"/>
        </pc:sldMkLst>
        <pc:spChg chg="mod">
          <ac:chgData name="은서 김" userId="72f78d7ca96e6e6b" providerId="LiveId" clId="{7E31F911-97BB-41F6-BF83-EBB8E183BEAD}" dt="2025-09-26T11:17:15.847" v="2866" actId="2711"/>
          <ac:spMkLst>
            <pc:docMk/>
            <pc:sldMk cId="3478618428" sldId="301"/>
            <ac:spMk id="2" creationId="{004EDB85-EE08-A8E3-2735-299C4906AC74}"/>
          </ac:spMkLst>
        </pc:spChg>
        <pc:spChg chg="add del">
          <ac:chgData name="은서 김" userId="72f78d7ca96e6e6b" providerId="LiveId" clId="{7E31F911-97BB-41F6-BF83-EBB8E183BEAD}" dt="2025-09-26T11:07:49.359" v="2786" actId="478"/>
          <ac:spMkLst>
            <pc:docMk/>
            <pc:sldMk cId="3478618428" sldId="301"/>
            <ac:spMk id="3" creationId="{0B23B579-D16B-F6F8-7F5D-426820761600}"/>
          </ac:spMkLst>
        </pc:spChg>
        <pc:spChg chg="mod">
          <ac:chgData name="은서 김" userId="72f78d7ca96e6e6b" providerId="LiveId" clId="{7E31F911-97BB-41F6-BF83-EBB8E183BEAD}" dt="2025-09-26T10:06:30.800" v="1689" actId="20577"/>
          <ac:spMkLst>
            <pc:docMk/>
            <pc:sldMk cId="3478618428" sldId="301"/>
            <ac:spMk id="18" creationId="{C478EC94-243F-7242-FBC5-D014E106E424}"/>
          </ac:spMkLst>
        </pc:spChg>
        <pc:spChg chg="mod">
          <ac:chgData name="은서 김" userId="72f78d7ca96e6e6b" providerId="LiveId" clId="{7E31F911-97BB-41F6-BF83-EBB8E183BEAD}" dt="2025-09-26T11:18:01.397" v="2881" actId="20577"/>
          <ac:spMkLst>
            <pc:docMk/>
            <pc:sldMk cId="3478618428" sldId="301"/>
            <ac:spMk id="19" creationId="{ECFCD9E2-3450-A7B9-F940-2528F3407C09}"/>
          </ac:spMkLst>
        </pc:spChg>
        <pc:grpChg chg="add del">
          <ac:chgData name="은서 김" userId="72f78d7ca96e6e6b" providerId="LiveId" clId="{7E31F911-97BB-41F6-BF83-EBB8E183BEAD}" dt="2025-09-26T11:07:46.320" v="2785" actId="478"/>
          <ac:grpSpMkLst>
            <pc:docMk/>
            <pc:sldMk cId="3478618428" sldId="301"/>
            <ac:grpSpMk id="20" creationId="{066FD42F-6A52-F467-B02C-0E89BEED998A}"/>
          </ac:grpSpMkLst>
        </pc:grpChg>
        <pc:picChg chg="add mod">
          <ac:chgData name="은서 김" userId="72f78d7ca96e6e6b" providerId="LiveId" clId="{7E31F911-97BB-41F6-BF83-EBB8E183BEAD}" dt="2025-09-26T11:08:38.446" v="2794" actId="14100"/>
          <ac:picMkLst>
            <pc:docMk/>
            <pc:sldMk cId="3478618428" sldId="301"/>
            <ac:picMk id="5" creationId="{76A2FA77-8137-5954-CC70-6EAA25F6B3B2}"/>
          </ac:picMkLst>
        </pc:picChg>
      </pc:sldChg>
      <pc:sldChg chg="addSp delSp modSp add mod setBg">
        <pc:chgData name="은서 김" userId="72f78d7ca96e6e6b" providerId="LiveId" clId="{7E31F911-97BB-41F6-BF83-EBB8E183BEAD}" dt="2025-09-26T13:25:20.687" v="5383" actId="20577"/>
        <pc:sldMkLst>
          <pc:docMk/>
          <pc:sldMk cId="1472038206" sldId="302"/>
        </pc:sldMkLst>
        <pc:spChg chg="mod">
          <ac:chgData name="은서 김" userId="72f78d7ca96e6e6b" providerId="LiveId" clId="{7E31F911-97BB-41F6-BF83-EBB8E183BEAD}" dt="2025-09-26T13:08:40.780" v="3017" actId="1076"/>
          <ac:spMkLst>
            <pc:docMk/>
            <pc:sldMk cId="1472038206" sldId="302"/>
            <ac:spMk id="3" creationId="{D9CE8AB5-2CD8-C085-73FF-23B4C3F7BFBC}"/>
          </ac:spMkLst>
        </pc:spChg>
        <pc:spChg chg="add mod">
          <ac:chgData name="은서 김" userId="72f78d7ca96e6e6b" providerId="LiveId" clId="{7E31F911-97BB-41F6-BF83-EBB8E183BEAD}" dt="2025-09-26T13:25:20.687" v="5383" actId="20577"/>
          <ac:spMkLst>
            <pc:docMk/>
            <pc:sldMk cId="1472038206" sldId="302"/>
            <ac:spMk id="9" creationId="{4FD4242E-336E-5E00-6445-A9C6BE88DD79}"/>
          </ac:spMkLst>
        </pc:spChg>
        <pc:spChg chg="del">
          <ac:chgData name="은서 김" userId="72f78d7ca96e6e6b" providerId="LiveId" clId="{7E31F911-97BB-41F6-BF83-EBB8E183BEAD}" dt="2025-09-26T13:07:32.793" v="3007" actId="478"/>
          <ac:spMkLst>
            <pc:docMk/>
            <pc:sldMk cId="1472038206" sldId="302"/>
            <ac:spMk id="14" creationId="{47FC12A5-AAB3-8260-2F0A-7D2DE4B8EAA9}"/>
          </ac:spMkLst>
        </pc:spChg>
        <pc:spChg chg="del mod">
          <ac:chgData name="은서 김" userId="72f78d7ca96e6e6b" providerId="LiveId" clId="{7E31F911-97BB-41F6-BF83-EBB8E183BEAD}" dt="2025-09-26T13:07:31.160" v="3006" actId="478"/>
          <ac:spMkLst>
            <pc:docMk/>
            <pc:sldMk cId="1472038206" sldId="302"/>
            <ac:spMk id="17" creationId="{976B32EB-CE34-82F0-6AEB-D55C602ACF1C}"/>
          </ac:spMkLst>
        </pc:spChg>
        <pc:spChg chg="del mod">
          <ac:chgData name="은서 김" userId="72f78d7ca96e6e6b" providerId="LiveId" clId="{7E31F911-97BB-41F6-BF83-EBB8E183BEAD}" dt="2025-09-26T13:07:29.548" v="3005" actId="478"/>
          <ac:spMkLst>
            <pc:docMk/>
            <pc:sldMk cId="1472038206" sldId="302"/>
            <ac:spMk id="20" creationId="{393C34B2-B7F1-C261-E91D-318CA9B5E8F2}"/>
          </ac:spMkLst>
        </pc:spChg>
        <pc:grpChg chg="mod">
          <ac:chgData name="은서 김" userId="72f78d7ca96e6e6b" providerId="LiveId" clId="{7E31F911-97BB-41F6-BF83-EBB8E183BEAD}" dt="2025-09-26T13:07:53.850" v="3011" actId="1076"/>
          <ac:grpSpMkLst>
            <pc:docMk/>
            <pc:sldMk cId="1472038206" sldId="302"/>
            <ac:grpSpMk id="8" creationId="{6C6837EC-A2A8-C7ED-E7CC-B4169AB09488}"/>
          </ac:grpSpMkLst>
        </pc:grpChg>
        <pc:grpChg chg="del">
          <ac:chgData name="은서 김" userId="72f78d7ca96e6e6b" providerId="LiveId" clId="{7E31F911-97BB-41F6-BF83-EBB8E183BEAD}" dt="2025-09-26T13:07:26.089" v="3002" actId="478"/>
          <ac:grpSpMkLst>
            <pc:docMk/>
            <pc:sldMk cId="1472038206" sldId="302"/>
            <ac:grpSpMk id="18" creationId="{F7FA55AE-CA2D-5E0C-97C7-C39BC2E92057}"/>
          </ac:grpSpMkLst>
        </pc:grpChg>
        <pc:grpChg chg="del">
          <ac:chgData name="은서 김" userId="72f78d7ca96e6e6b" providerId="LiveId" clId="{7E31F911-97BB-41F6-BF83-EBB8E183BEAD}" dt="2025-09-26T13:07:27" v="3003" actId="478"/>
          <ac:grpSpMkLst>
            <pc:docMk/>
            <pc:sldMk cId="1472038206" sldId="302"/>
            <ac:grpSpMk id="19" creationId="{4176F0BA-57A5-9E25-AF18-49DEDF4963E4}"/>
          </ac:grpSpMkLst>
        </pc:grpChg>
        <pc:grpChg chg="del">
          <ac:chgData name="은서 김" userId="72f78d7ca96e6e6b" providerId="LiveId" clId="{7E31F911-97BB-41F6-BF83-EBB8E183BEAD}" dt="2025-09-26T13:07:24.532" v="3000" actId="478"/>
          <ac:grpSpMkLst>
            <pc:docMk/>
            <pc:sldMk cId="1472038206" sldId="302"/>
            <ac:grpSpMk id="21" creationId="{A0ECBAB6-F597-4381-D763-F7DDE75D5EFA}"/>
          </ac:grpSpMkLst>
        </pc:grpChg>
      </pc:sldChg>
      <pc:sldChg chg="new del">
        <pc:chgData name="은서 김" userId="72f78d7ca96e6e6b" providerId="LiveId" clId="{7E31F911-97BB-41F6-BF83-EBB8E183BEAD}" dt="2025-09-26T13:07:10.884" v="2971" actId="47"/>
        <pc:sldMkLst>
          <pc:docMk/>
          <pc:sldMk cId="4125801185" sldId="30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7869C-F897-F36D-F450-39DDFE9BD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9E38CB-D00B-9133-EC85-17C4B2C94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1A2CC5-5EB0-311D-0761-53DF04E53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387E-41C4-4C3B-B297-0FA2C58C0306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FE38CE-2BE3-1246-09F2-B8835F74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F67F00-B6BD-8EA6-360B-3913704C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751D-B6AF-48F5-B27D-2800F61D5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46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E0EF4-023D-8A4C-7BB2-ABBCCC5E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19FEC0-4E0D-FCD5-4C22-09E90D316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F629B7-D4C4-EAC8-723A-56930142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387E-41C4-4C3B-B297-0FA2C58C0306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B86477-FAA7-FDFD-FBAF-545223AEC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86BA8-ADD9-F50D-2776-03E6DD6CB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751D-B6AF-48F5-B27D-2800F61D5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57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99A6E4-676D-A582-0835-4B4CAA4C14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D23AE8-4E44-04AF-5522-641EB92F1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EC5B4-A5D7-9077-47C0-39CCFC72A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387E-41C4-4C3B-B297-0FA2C58C0306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52A20F-22A7-BFD9-2BAF-F0765F5A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C5002-022F-140E-7218-7146637C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751D-B6AF-48F5-B27D-2800F61D5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70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284E2-7E57-B68C-CB67-54E195D3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81D25D-A54E-94E9-0938-305253070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CA6DC9-2ECF-BD2C-BCFF-CB784AFB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387E-41C4-4C3B-B297-0FA2C58C0306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D2C11A-87DD-8800-6CEE-2949A3778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378864-3241-AB98-3531-DDD39FCB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751D-B6AF-48F5-B27D-2800F61D5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3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4D78C-F2A9-85A3-D8CD-BA5AFE17D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80A4EF-36BB-76D8-A050-D6F8D86EE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18F53B-6AFB-E28C-3069-820942A0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387E-41C4-4C3B-B297-0FA2C58C0306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2AE2C-DAC7-288D-04BD-2A64A184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BD4783-35E9-F6D1-F7A8-47978AA28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751D-B6AF-48F5-B27D-2800F61D5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73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424C3-6F19-691C-0B34-08C9F5C9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031EA5-EEB6-416E-4054-6DC10156B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1AF27-5B9A-E77E-9D7F-C6E51BB70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7A4486-4429-EAB7-9F1D-5C27B9FE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387E-41C4-4C3B-B297-0FA2C58C0306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36D867-CB34-C353-0D35-DB98E9944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E7A2E0-1E1B-AD7A-AF1D-26CB1CFEE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751D-B6AF-48F5-B27D-2800F61D5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19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D7100-C447-DB55-E73D-6AB26DEB8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80DBC5-2FDA-F6DC-B360-8A65860D9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3F6AFE-B60D-DA4E-640E-E34E4B6BE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398576-FACD-E745-21A8-C958AE806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923DF8-80E2-99CE-DD91-825E59C80B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7A2D22-929C-22E0-4038-639A26D0E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387E-41C4-4C3B-B297-0FA2C58C0306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D2163C-ED7D-7DFE-704A-DAE76726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D1580C-36EB-A190-2237-909C4775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751D-B6AF-48F5-B27D-2800F61D5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60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AE939-8788-9775-CCED-F35D9A77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9D8E21-5BFC-1138-6470-C1A3ABEC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387E-41C4-4C3B-B297-0FA2C58C0306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D01C87-6A6B-501C-68F2-E9BB0300F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CB576F-F01B-3CB1-74F2-437F3381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751D-B6AF-48F5-B27D-2800F61D5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11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C48151-A4B8-2FB4-9760-430E9C4A4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387E-41C4-4C3B-B297-0FA2C58C0306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741A35-7A44-0325-FD79-D93FDD62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8DC500-55B7-8BD8-4064-42E4F08C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751D-B6AF-48F5-B27D-2800F61D5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79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8395C-0940-2B3A-F0DC-287AC1DE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875925-750C-922A-CFF7-D3F1CED4A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FFBCC2-6E81-25D6-2C90-CA686DE64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BD9555-D538-89DE-951D-DFBB566A7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387E-41C4-4C3B-B297-0FA2C58C0306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5BA84-185E-6D79-FCAA-6EFA230E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AE2BDA-4E4F-5784-4DD7-922BEFA9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751D-B6AF-48F5-B27D-2800F61D5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07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98787-0326-DDFA-98D8-F8E4439B5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696E9C-8187-D49C-9087-F761BBEBC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2CC054-BFF0-87AF-2DEC-ED00AED99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508E97-CFA5-F182-4B09-595BA73F2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387E-41C4-4C3B-B297-0FA2C58C0306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801650-D7B6-6F85-AE1D-41ABB7277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2C2262-9C69-513B-B14A-278602543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751D-B6AF-48F5-B27D-2800F61D5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4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ACF6A1-DF51-C90A-0904-6EB5192D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41B0B5-1564-29F3-F6D9-5C82C4799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76E9E-7C30-87A3-3557-10789EC87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F6387E-41C4-4C3B-B297-0FA2C58C0306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277BBA-3F9C-DC98-EEDF-9DB55F5C3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850619-D8FC-6FC9-AADA-B43511F1A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3C751D-B6AF-48F5-B27D-2800F61D5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8048C86-78F9-04C6-7919-995AE2D73FA0}"/>
              </a:ext>
            </a:extLst>
          </p:cNvPr>
          <p:cNvSpPr/>
          <p:nvPr/>
        </p:nvSpPr>
        <p:spPr>
          <a:xfrm>
            <a:off x="3600909" y="1098853"/>
            <a:ext cx="5556283" cy="410834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B5E7D1-EBBB-2216-C56A-EFA49E6A5320}"/>
              </a:ext>
            </a:extLst>
          </p:cNvPr>
          <p:cNvSpPr/>
          <p:nvPr/>
        </p:nvSpPr>
        <p:spPr>
          <a:xfrm>
            <a:off x="3317859" y="1374828"/>
            <a:ext cx="5556283" cy="4108345"/>
          </a:xfrm>
          <a:prstGeom prst="rect">
            <a:avLst/>
          </a:prstGeom>
          <a:solidFill>
            <a:srgbClr val="FFF5EA"/>
          </a:solidFill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A7271C-06AC-CC39-AA81-2058FF9DA275}"/>
              </a:ext>
            </a:extLst>
          </p:cNvPr>
          <p:cNvSpPr txBox="1"/>
          <p:nvPr/>
        </p:nvSpPr>
        <p:spPr>
          <a:xfrm>
            <a:off x="3924736" y="2370878"/>
            <a:ext cx="43425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err="1">
                <a:latin typeface="휴먼엑스포" panose="02030504000101010101" pitchFamily="18" charset="-127"/>
                <a:ea typeface="휴먼엑스포" panose="02030504000101010101" pitchFamily="18" charset="-127"/>
                <a:cs typeface="Pretendard ExtraBold" panose="02000903000000020004" pitchFamily="50" charset="-127"/>
              </a:rPr>
              <a:t>방탈출</a:t>
            </a:r>
            <a:r>
              <a:rPr lang="ko-KR" altLang="en-US" sz="6000" b="1" dirty="0">
                <a:latin typeface="휴먼엑스포" panose="02030504000101010101" pitchFamily="18" charset="-127"/>
                <a:ea typeface="휴먼엑스포" panose="02030504000101010101" pitchFamily="18" charset="-127"/>
                <a:cs typeface="Pretendard ExtraBold" panose="02000903000000020004" pitchFamily="50" charset="-127"/>
              </a:rPr>
              <a:t> 게임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DC8F80-9AC9-D2D0-CD48-DD18D3D34EA2}"/>
              </a:ext>
            </a:extLst>
          </p:cNvPr>
          <p:cNvSpPr txBox="1"/>
          <p:nvPr/>
        </p:nvSpPr>
        <p:spPr>
          <a:xfrm>
            <a:off x="3766011" y="4214739"/>
            <a:ext cx="4659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그래픽M" panose="02030600000101010101" pitchFamily="18" charset="-127"/>
                <a:ea typeface="HY그래픽M" panose="02030600000101010101" pitchFamily="18" charset="-127"/>
                <a:cs typeface="Pretendard Medium" panose="02000603000000020004" pitchFamily="50" charset="-127"/>
              </a:rPr>
              <a:t>1</a:t>
            </a:r>
            <a:r>
              <a:rPr lang="ko-KR" altLang="en-US" sz="2400" dirty="0">
                <a:latin typeface="HY그래픽M" panose="02030600000101010101" pitchFamily="18" charset="-127"/>
                <a:ea typeface="HY그래픽M" panose="02030600000101010101" pitchFamily="18" charset="-127"/>
                <a:cs typeface="Pretendard Medium" panose="02000603000000020004" pitchFamily="50" charset="-127"/>
              </a:rPr>
              <a:t>차 발표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0F6525-2139-7636-839F-AE8E463C1EBF}"/>
              </a:ext>
            </a:extLst>
          </p:cNvPr>
          <p:cNvSpPr txBox="1"/>
          <p:nvPr/>
        </p:nvSpPr>
        <p:spPr>
          <a:xfrm>
            <a:off x="8666074" y="6261811"/>
            <a:ext cx="352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2023180012 </a:t>
            </a: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게임공학과</a:t>
            </a:r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김은서</a:t>
            </a:r>
          </a:p>
        </p:txBody>
      </p:sp>
    </p:spTree>
    <p:extLst>
      <p:ext uri="{BB962C8B-B14F-4D97-AF65-F5344CB8AC3E}">
        <p14:creationId xmlns:p14="http://schemas.microsoft.com/office/powerpoint/2010/main" val="2993325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E6260-429F-AF28-5115-AED15424D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9A9BE39-60C7-28C6-7D51-0E56844CFA27}"/>
              </a:ext>
            </a:extLst>
          </p:cNvPr>
          <p:cNvCxnSpPr>
            <a:cxnSpLocks/>
          </p:cNvCxnSpPr>
          <p:nvPr/>
        </p:nvCxnSpPr>
        <p:spPr>
          <a:xfrm>
            <a:off x="591242" y="0"/>
            <a:ext cx="0" cy="68580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6C6837EC-A2A8-C7ED-E7CC-B4169AB09488}"/>
              </a:ext>
            </a:extLst>
          </p:cNvPr>
          <p:cNvGrpSpPr/>
          <p:nvPr/>
        </p:nvGrpSpPr>
        <p:grpSpPr>
          <a:xfrm>
            <a:off x="279351" y="169486"/>
            <a:ext cx="6331226" cy="1033349"/>
            <a:chOff x="289579" y="543838"/>
            <a:chExt cx="6331226" cy="128176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0D2E740-659A-8C0C-E514-7753B48608E9}"/>
                </a:ext>
              </a:extLst>
            </p:cNvPr>
            <p:cNvSpPr/>
            <p:nvPr/>
          </p:nvSpPr>
          <p:spPr>
            <a:xfrm>
              <a:off x="289581" y="543838"/>
              <a:ext cx="6331224" cy="1013979"/>
            </a:xfrm>
            <a:prstGeom prst="rect">
              <a:avLst/>
            </a:prstGeom>
            <a:solidFill>
              <a:srgbClr val="FFF5EA"/>
            </a:solidFill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>
              <a:extLst>
                <a:ext uri="{FF2B5EF4-FFF2-40B4-BE49-F238E27FC236}">
                  <a16:creationId xmlns:a16="http://schemas.microsoft.com/office/drawing/2014/main" id="{D1BCF639-EDA2-28ED-10D2-B7CDBD8AFC0D}"/>
                </a:ext>
              </a:extLst>
            </p:cNvPr>
            <p:cNvSpPr/>
            <p:nvPr/>
          </p:nvSpPr>
          <p:spPr>
            <a:xfrm rot="10800000">
              <a:off x="289579" y="1562714"/>
              <a:ext cx="301659" cy="262887"/>
            </a:xfrm>
            <a:prstGeom prst="triangle">
              <a:avLst>
                <a:gd name="adj" fmla="val 0"/>
              </a:avLst>
            </a:prstGeom>
            <a:solidFill>
              <a:srgbClr val="FFEBD5"/>
            </a:solidFill>
            <a:ln w="28575" cap="sq">
              <a:bevel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9CE8AB5-2CD8-C085-73FF-23B4C3F7BFBC}"/>
              </a:ext>
            </a:extLst>
          </p:cNvPr>
          <p:cNvSpPr txBox="1"/>
          <p:nvPr/>
        </p:nvSpPr>
        <p:spPr>
          <a:xfrm>
            <a:off x="474602" y="224274"/>
            <a:ext cx="6178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  <a:cs typeface="Pretendard ExtraBold" panose="02000903000000020004" pitchFamily="50" charset="-127"/>
              </a:rPr>
              <a:t>상세 게임 기획서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D4242E-336E-5E00-6445-A9C6BE88DD79}"/>
              </a:ext>
            </a:extLst>
          </p:cNvPr>
          <p:cNvSpPr txBox="1"/>
          <p:nvPr/>
        </p:nvSpPr>
        <p:spPr>
          <a:xfrm>
            <a:off x="771231" y="1119613"/>
            <a:ext cx="10649537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게임 세계관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&amp;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스토리</a:t>
            </a: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항상 방 안에 전시돼 있는 </a:t>
            </a:r>
            <a:r>
              <a:rPr lang="en-US" altLang="ko-KR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‘</a:t>
            </a:r>
            <a:r>
              <a:rPr lang="ko-KR" altLang="en-US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송이</a:t>
            </a:r>
            <a:r>
              <a:rPr lang="en-US" altLang="ko-KR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’</a:t>
            </a:r>
            <a:r>
              <a:rPr lang="ko-KR" altLang="en-US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라는 인형은 사람이 되고 자유롭게 살고 싶은 꿈을 갖고 있다</a:t>
            </a:r>
            <a:r>
              <a:rPr lang="en-US" altLang="ko-KR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. </a:t>
            </a:r>
            <a:r>
              <a:rPr lang="ko-KR" altLang="en-US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어느 날</a:t>
            </a:r>
            <a:r>
              <a:rPr lang="en-US" altLang="ko-KR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사실을 알았는지 마녀가 나타나서 자신이 시키는 대로 하면 사람이 되어 방탈출을 할 수 있다고 하며 게임이 시작된다</a:t>
            </a:r>
            <a:r>
              <a:rPr lang="en-US" altLang="ko-KR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. </a:t>
            </a:r>
            <a:r>
              <a:rPr lang="ko-KR" altLang="en-US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게임 안에서 방 안에 있는 다른 인형</a:t>
            </a:r>
            <a:r>
              <a:rPr lang="en-US" altLang="ko-KR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장난감들은 송이의 방탈출을 막으려고 한다</a:t>
            </a:r>
            <a:r>
              <a:rPr lang="en-US" altLang="ko-KR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 능력치</a:t>
            </a: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처음에는 인형이기 때문에 아무것도 할 수 없다</a:t>
            </a:r>
            <a:r>
              <a:rPr lang="en-US" altLang="ko-KR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. </a:t>
            </a:r>
            <a:r>
              <a:rPr lang="ko-KR" altLang="en-US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하지만 </a:t>
            </a:r>
            <a:r>
              <a:rPr lang="en-US" altLang="ko-KR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1</a:t>
            </a:r>
            <a:r>
              <a:rPr lang="ko-KR" altLang="en-US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스테이지를 완료하면 움직일 수 있게 되고</a:t>
            </a:r>
            <a:r>
              <a:rPr lang="en-US" altLang="ko-KR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2</a:t>
            </a:r>
            <a:r>
              <a:rPr lang="ko-KR" altLang="en-US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스테이지를 완료하면 점프할 수 있게 되고</a:t>
            </a:r>
            <a:r>
              <a:rPr lang="en-US" altLang="ko-KR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3</a:t>
            </a:r>
            <a:r>
              <a:rPr lang="ko-KR" altLang="en-US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스테이지를 완료하면 게임 </a:t>
            </a:r>
            <a:r>
              <a:rPr lang="en-US" altLang="ko-KR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clear.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게임 시스템</a:t>
            </a: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조작 방법</a:t>
            </a:r>
            <a:r>
              <a:rPr lang="en-US" altLang="ko-KR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: </a:t>
            </a:r>
            <a:r>
              <a:rPr lang="ko-KR" altLang="en-US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블록</a:t>
            </a:r>
            <a:r>
              <a:rPr lang="en-US" altLang="ko-KR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퍼즐 옮기기는 마우스 클릭</a:t>
            </a:r>
            <a:r>
              <a:rPr lang="en-US" altLang="ko-KR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좌우 이동</a:t>
            </a:r>
            <a:r>
              <a:rPr lang="en-US" altLang="ko-KR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&amp;</a:t>
            </a:r>
            <a:r>
              <a:rPr lang="ko-KR" altLang="en-US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점프는 방향키로 할 예정</a:t>
            </a:r>
            <a:endParaRPr lang="en-US" altLang="ko-KR" sz="16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로직</a:t>
            </a:r>
            <a:r>
              <a:rPr lang="en-US" altLang="ko-KR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규칙</a:t>
            </a:r>
            <a:r>
              <a:rPr lang="en-US" altLang="ko-KR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: 1</a:t>
            </a:r>
            <a:r>
              <a:rPr lang="ko-KR" altLang="en-US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스테이지 퍼즐은 첫 스테이지기 때문에 조각 </a:t>
            </a:r>
            <a:r>
              <a:rPr lang="en-US" altLang="ko-KR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5-6</a:t>
            </a:r>
            <a:r>
              <a:rPr lang="ko-KR" altLang="en-US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개로 하고</a:t>
            </a:r>
            <a:r>
              <a:rPr lang="en-US" altLang="ko-KR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게임 플레이할 때마다 랜덤으로 설정되도록 할 것</a:t>
            </a:r>
            <a:r>
              <a:rPr lang="en-US" altLang="ko-KR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. 2</a:t>
            </a:r>
            <a:r>
              <a:rPr lang="ko-KR" altLang="en-US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스테이지 열쇠 위치는 랜덤으로 하여 블록 배치를 항상 달리해야 클리어할 수 있게 할 것</a:t>
            </a:r>
            <a:r>
              <a:rPr lang="en-US" altLang="ko-KR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. 3</a:t>
            </a:r>
            <a:r>
              <a:rPr lang="ko-KR" altLang="en-US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스테이지 열쇠들은 항상 고정</a:t>
            </a:r>
            <a:r>
              <a:rPr lang="en-US" altLang="ko-KR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. </a:t>
            </a:r>
            <a:r>
              <a:rPr lang="ko-KR" altLang="en-US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방해하는 인형들은 좌우로 움직이도록</a:t>
            </a:r>
            <a:r>
              <a:rPr lang="en-US" altLang="ko-KR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. </a:t>
            </a:r>
            <a:r>
              <a:rPr lang="ko-KR" altLang="en-US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시간이 있다면 도구를 통해 장애물들을 파괴할 수 있도록 하고 싶기도 하다</a:t>
            </a:r>
            <a:r>
              <a:rPr lang="en-US" altLang="ko-KR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승리 조건</a:t>
            </a:r>
            <a:r>
              <a:rPr lang="en-US" altLang="ko-KR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: 1</a:t>
            </a:r>
            <a:r>
              <a:rPr lang="ko-KR" altLang="en-US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스테이지는 퍼즐이 모두 완성됐을 때</a:t>
            </a:r>
            <a:r>
              <a:rPr lang="en-US" altLang="ko-KR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2&amp;3</a:t>
            </a:r>
            <a:r>
              <a:rPr lang="ko-KR" altLang="en-US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스테이지는 열쇠를 </a:t>
            </a:r>
            <a:r>
              <a:rPr lang="ko-KR" altLang="en-US" sz="1600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휙득했을</a:t>
            </a:r>
            <a:r>
              <a:rPr lang="ko-KR" altLang="en-US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때</a:t>
            </a:r>
            <a:r>
              <a:rPr lang="en-US" altLang="ko-KR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바로 다음 스테이지로 바로 넘어가거나 </a:t>
            </a:r>
            <a:r>
              <a:rPr lang="en-US" altLang="ko-KR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enter</a:t>
            </a:r>
            <a:r>
              <a:rPr lang="ko-KR" altLang="en-US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키를 통해 이동하도록 할 예정</a:t>
            </a:r>
            <a:endParaRPr lang="en-US" altLang="ko-KR" sz="16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endParaRPr lang="en-US" altLang="ko-KR" sz="16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디자인</a:t>
            </a: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r>
              <a:rPr lang="en-US" altLang="ko-KR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-</a:t>
            </a:r>
            <a:r>
              <a:rPr lang="ko-KR" altLang="en-US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배경은 방 그림</a:t>
            </a:r>
            <a:r>
              <a:rPr lang="en-US" altLang="ko-KR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,</a:t>
            </a:r>
            <a:r>
              <a:rPr lang="ko-KR" altLang="en-US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 가구 이미지의 블록들을 배치</a:t>
            </a:r>
            <a:r>
              <a:rPr lang="en-US" altLang="ko-KR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. </a:t>
            </a:r>
            <a:r>
              <a:rPr lang="ko-KR" altLang="en-US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캐릭터는 인형 이미지</a:t>
            </a:r>
            <a:r>
              <a:rPr lang="en-US" altLang="ko-KR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03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D7C7447-2149-3EDD-88C1-2EE580CCB087}"/>
              </a:ext>
            </a:extLst>
          </p:cNvPr>
          <p:cNvCxnSpPr>
            <a:cxnSpLocks/>
          </p:cNvCxnSpPr>
          <p:nvPr/>
        </p:nvCxnSpPr>
        <p:spPr>
          <a:xfrm>
            <a:off x="591242" y="0"/>
            <a:ext cx="0" cy="68580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F2691D56-E696-1165-9C8E-7652DD0E7B29}"/>
              </a:ext>
            </a:extLst>
          </p:cNvPr>
          <p:cNvGrpSpPr/>
          <p:nvPr/>
        </p:nvGrpSpPr>
        <p:grpSpPr>
          <a:xfrm>
            <a:off x="289579" y="543838"/>
            <a:ext cx="6331226" cy="1281763"/>
            <a:chOff x="289579" y="543838"/>
            <a:chExt cx="6331226" cy="128176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DFCA7D8-4649-1E3D-035C-C90E5F8A9686}"/>
                </a:ext>
              </a:extLst>
            </p:cNvPr>
            <p:cNvSpPr/>
            <p:nvPr/>
          </p:nvSpPr>
          <p:spPr>
            <a:xfrm>
              <a:off x="289581" y="543838"/>
              <a:ext cx="6331224" cy="1013979"/>
            </a:xfrm>
            <a:prstGeom prst="rect">
              <a:avLst/>
            </a:prstGeom>
            <a:solidFill>
              <a:srgbClr val="FFF5EA"/>
            </a:solidFill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>
              <a:extLst>
                <a:ext uri="{FF2B5EF4-FFF2-40B4-BE49-F238E27FC236}">
                  <a16:creationId xmlns:a16="http://schemas.microsoft.com/office/drawing/2014/main" id="{671DB180-852A-7983-B698-A82F8FDF75D9}"/>
                </a:ext>
              </a:extLst>
            </p:cNvPr>
            <p:cNvSpPr/>
            <p:nvPr/>
          </p:nvSpPr>
          <p:spPr>
            <a:xfrm rot="10800000">
              <a:off x="289579" y="1562714"/>
              <a:ext cx="301659" cy="262887"/>
            </a:xfrm>
            <a:prstGeom prst="triangle">
              <a:avLst>
                <a:gd name="adj" fmla="val 0"/>
              </a:avLst>
            </a:prstGeom>
            <a:solidFill>
              <a:srgbClr val="FFEBD5"/>
            </a:solidFill>
            <a:ln w="28575" cap="sq">
              <a:bevel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9C7CE82-F328-D888-5A84-043F8B1A63DB}"/>
              </a:ext>
            </a:extLst>
          </p:cNvPr>
          <p:cNvSpPr txBox="1"/>
          <p:nvPr/>
        </p:nvSpPr>
        <p:spPr>
          <a:xfrm>
            <a:off x="441872" y="635328"/>
            <a:ext cx="6178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목차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51D620E-572D-2876-079B-F0C4F0C81CF7}"/>
              </a:ext>
            </a:extLst>
          </p:cNvPr>
          <p:cNvGrpSpPr/>
          <p:nvPr/>
        </p:nvGrpSpPr>
        <p:grpSpPr>
          <a:xfrm>
            <a:off x="1352557" y="2683907"/>
            <a:ext cx="3047999" cy="3047999"/>
            <a:chOff x="1352557" y="2683907"/>
            <a:chExt cx="3047999" cy="3047999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FAA121B-56CF-26E1-108D-9F0D60F86BD9}"/>
                </a:ext>
              </a:extLst>
            </p:cNvPr>
            <p:cNvSpPr/>
            <p:nvPr/>
          </p:nvSpPr>
          <p:spPr>
            <a:xfrm>
              <a:off x="1352557" y="2683907"/>
              <a:ext cx="3047999" cy="3047999"/>
            </a:xfrm>
            <a:prstGeom prst="ellipse">
              <a:avLst/>
            </a:prstGeom>
            <a:solidFill>
              <a:srgbClr val="F8F7F4"/>
            </a:solidFill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5C092A5-5465-CDA9-187E-DD6E78520C9B}"/>
                </a:ext>
              </a:extLst>
            </p:cNvPr>
            <p:cNvCxnSpPr>
              <a:cxnSpLocks/>
            </p:cNvCxnSpPr>
            <p:nvPr/>
          </p:nvCxnSpPr>
          <p:spPr>
            <a:xfrm>
              <a:off x="2381256" y="3429000"/>
              <a:ext cx="99060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A7278E-1BCD-DC7C-F56E-21C5CEB5FEEE}"/>
                </a:ext>
              </a:extLst>
            </p:cNvPr>
            <p:cNvSpPr txBox="1"/>
            <p:nvPr/>
          </p:nvSpPr>
          <p:spPr>
            <a:xfrm>
              <a:off x="2254976" y="2812244"/>
              <a:ext cx="124316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01</a:t>
              </a:r>
              <a:endParaRPr lang="ko-KR" altLang="en-US" sz="44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DCCF836-1A60-902E-6A8A-09EF1888707E}"/>
              </a:ext>
            </a:extLst>
          </p:cNvPr>
          <p:cNvGrpSpPr/>
          <p:nvPr/>
        </p:nvGrpSpPr>
        <p:grpSpPr>
          <a:xfrm>
            <a:off x="4838704" y="2683907"/>
            <a:ext cx="3047999" cy="3047999"/>
            <a:chOff x="4838704" y="2683907"/>
            <a:chExt cx="3047999" cy="304799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6C67D06-55D7-50D8-63C7-6CB1A10C62AB}"/>
                </a:ext>
              </a:extLst>
            </p:cNvPr>
            <p:cNvSpPr/>
            <p:nvPr/>
          </p:nvSpPr>
          <p:spPr>
            <a:xfrm>
              <a:off x="4838704" y="2683907"/>
              <a:ext cx="3047999" cy="3047999"/>
            </a:xfrm>
            <a:prstGeom prst="ellipse">
              <a:avLst/>
            </a:prstGeom>
            <a:solidFill>
              <a:srgbClr val="FFF5EA"/>
            </a:solidFill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B7A52BA-1B5E-55F1-146F-DA778E0BE6AB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3" y="3429000"/>
              <a:ext cx="99060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B5A3DE-ED70-8B08-9FC0-A1072CCF491E}"/>
                </a:ext>
              </a:extLst>
            </p:cNvPr>
            <p:cNvSpPr txBox="1"/>
            <p:nvPr/>
          </p:nvSpPr>
          <p:spPr>
            <a:xfrm>
              <a:off x="5741123" y="2812244"/>
              <a:ext cx="124316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02</a:t>
              </a:r>
              <a:endParaRPr lang="ko-KR" altLang="en-US" sz="44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45DF32A-6E44-74D7-EB07-8CE7B28B46A8}"/>
              </a:ext>
            </a:extLst>
          </p:cNvPr>
          <p:cNvGrpSpPr/>
          <p:nvPr/>
        </p:nvGrpSpPr>
        <p:grpSpPr>
          <a:xfrm>
            <a:off x="8324851" y="2683908"/>
            <a:ext cx="3047999" cy="3047999"/>
            <a:chOff x="8324851" y="2683908"/>
            <a:chExt cx="3047999" cy="3047999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E8FE26E8-A1FF-7C6D-2786-B7A5C6A03859}"/>
                </a:ext>
              </a:extLst>
            </p:cNvPr>
            <p:cNvSpPr/>
            <p:nvPr/>
          </p:nvSpPr>
          <p:spPr>
            <a:xfrm>
              <a:off x="8324851" y="2683908"/>
              <a:ext cx="3047999" cy="3047999"/>
            </a:xfrm>
            <a:prstGeom prst="ellipse">
              <a:avLst/>
            </a:prstGeom>
            <a:solidFill>
              <a:srgbClr val="F8F7F4"/>
            </a:solidFill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AD24DAB-487E-9E9E-1A5B-DFFD53A642AC}"/>
                </a:ext>
              </a:extLst>
            </p:cNvPr>
            <p:cNvCxnSpPr>
              <a:cxnSpLocks/>
            </p:cNvCxnSpPr>
            <p:nvPr/>
          </p:nvCxnSpPr>
          <p:spPr>
            <a:xfrm>
              <a:off x="9353550" y="3429000"/>
              <a:ext cx="99060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280046-5ABC-0F8E-F039-86B0E9B68A75}"/>
                </a:ext>
              </a:extLst>
            </p:cNvPr>
            <p:cNvSpPr txBox="1"/>
            <p:nvPr/>
          </p:nvSpPr>
          <p:spPr>
            <a:xfrm>
              <a:off x="9227270" y="2812244"/>
              <a:ext cx="124316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03</a:t>
              </a:r>
              <a:endParaRPr lang="ko-KR" altLang="en-US" sz="44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3FA7CF9-07FB-2955-5D2B-9ADEFD61619A}"/>
              </a:ext>
            </a:extLst>
          </p:cNvPr>
          <p:cNvSpPr txBox="1"/>
          <p:nvPr/>
        </p:nvSpPr>
        <p:spPr>
          <a:xfrm>
            <a:off x="1897791" y="4072020"/>
            <a:ext cx="1989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게임 소개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04EC55-E615-C575-82F1-C7ACC97556FF}"/>
              </a:ext>
            </a:extLst>
          </p:cNvPr>
          <p:cNvSpPr txBox="1"/>
          <p:nvPr/>
        </p:nvSpPr>
        <p:spPr>
          <a:xfrm>
            <a:off x="5367837" y="4072019"/>
            <a:ext cx="1989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게임 흐름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C3B135-4C41-E3F9-23CC-A64B717874FF}"/>
              </a:ext>
            </a:extLst>
          </p:cNvPr>
          <p:cNvSpPr txBox="1"/>
          <p:nvPr/>
        </p:nvSpPr>
        <p:spPr>
          <a:xfrm>
            <a:off x="8853983" y="4072019"/>
            <a:ext cx="1989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3787525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BBA08-083A-5BEF-F6F6-70EC5B48A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F0EBF269-F896-0DEB-EBE6-82C0BEAFA529}"/>
              </a:ext>
            </a:extLst>
          </p:cNvPr>
          <p:cNvGrpSpPr/>
          <p:nvPr/>
        </p:nvGrpSpPr>
        <p:grpSpPr>
          <a:xfrm>
            <a:off x="1390898" y="906647"/>
            <a:ext cx="3956513" cy="5069313"/>
            <a:chOff x="627581" y="1333500"/>
            <a:chExt cx="5252102" cy="506931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F784626-2FA6-8EC2-4CCE-D4B4828BD8D5}"/>
                </a:ext>
              </a:extLst>
            </p:cNvPr>
            <p:cNvSpPr/>
            <p:nvPr/>
          </p:nvSpPr>
          <p:spPr>
            <a:xfrm>
              <a:off x="951121" y="1683633"/>
              <a:ext cx="4928562" cy="471918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 descr="구름, 야외, 자연, 적운이(가) 표시된 사진&#10;&#10;자동 생성된 설명">
              <a:extLst>
                <a:ext uri="{FF2B5EF4-FFF2-40B4-BE49-F238E27FC236}">
                  <a16:creationId xmlns:a16="http://schemas.microsoft.com/office/drawing/2014/main" id="{6BD96625-DDDA-E139-185A-1B5327BA18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50" r="18750"/>
            <a:stretch/>
          </p:blipFill>
          <p:spPr>
            <a:xfrm>
              <a:off x="627581" y="1333500"/>
              <a:ext cx="4928562" cy="4719180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>
              <a:solidFill>
                <a:schemeClr val="tx1"/>
              </a:solidFill>
            </a:ln>
          </p:spPr>
        </p:pic>
      </p:grpSp>
      <p:pic>
        <p:nvPicPr>
          <p:cNvPr id="7" name="그림 6" descr="인간의 얼굴, 피규어, 소녀, 히메 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FF500A5-B94D-1BBE-FE71-AD0D83B86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898" y="906647"/>
            <a:ext cx="3712782" cy="47191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6D73DB-8DA6-BE59-07F4-95B7F31C790B}"/>
              </a:ext>
            </a:extLst>
          </p:cNvPr>
          <p:cNvSpPr txBox="1"/>
          <p:nvPr/>
        </p:nvSpPr>
        <p:spPr>
          <a:xfrm>
            <a:off x="6276439" y="2736502"/>
            <a:ext cx="49085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사람이 되고 싶은 인형이</a:t>
            </a:r>
            <a:endParaRPr lang="en-US" altLang="ko-KR" sz="2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sz="2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점점 사람이 되며 방을 탈출하는 과정을 담은 </a:t>
            </a:r>
            <a:r>
              <a:rPr lang="en-US" altLang="ko-KR" sz="2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RPG</a:t>
            </a:r>
            <a:r>
              <a:rPr lang="ko-KR" altLang="en-US" sz="2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게임</a:t>
            </a:r>
          </a:p>
        </p:txBody>
      </p:sp>
    </p:spTree>
    <p:extLst>
      <p:ext uri="{BB962C8B-B14F-4D97-AF65-F5344CB8AC3E}">
        <p14:creationId xmlns:p14="http://schemas.microsoft.com/office/powerpoint/2010/main" val="226999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A5AE6-25FC-CFB4-6AC9-D750E2EFC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B5347C-CDE8-6FB4-FDF5-CEE062448F9F}"/>
              </a:ext>
            </a:extLst>
          </p:cNvPr>
          <p:cNvSpPr txBox="1"/>
          <p:nvPr/>
        </p:nvSpPr>
        <p:spPr>
          <a:xfrm>
            <a:off x="3006534" y="409428"/>
            <a:ext cx="6178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latin typeface="휴먼엑스포" panose="02030504000101010101" pitchFamily="18" charset="-127"/>
                <a:ea typeface="휴먼엑스포" panose="02030504000101010101" pitchFamily="18" charset="-127"/>
                <a:cs typeface="Pretendard ExtraBold" panose="02000903000000020004" pitchFamily="50" charset="-127"/>
              </a:rPr>
              <a:t>게임 컨셉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0263B3-6761-7DCC-DB09-9AA76F2A91EB}"/>
              </a:ext>
            </a:extLst>
          </p:cNvPr>
          <p:cNvSpPr/>
          <p:nvPr/>
        </p:nvSpPr>
        <p:spPr>
          <a:xfrm>
            <a:off x="3559085" y="2427189"/>
            <a:ext cx="2349475" cy="3380216"/>
          </a:xfrm>
          <a:prstGeom prst="rect">
            <a:avLst/>
          </a:prstGeom>
          <a:solidFill>
            <a:srgbClr val="F8F7F4"/>
          </a:solidFill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A381B04-0377-4CDA-6C6B-687EF487C3E9}"/>
              </a:ext>
            </a:extLst>
          </p:cNvPr>
          <p:cNvSpPr/>
          <p:nvPr/>
        </p:nvSpPr>
        <p:spPr>
          <a:xfrm>
            <a:off x="9007796" y="2427189"/>
            <a:ext cx="2349475" cy="3380216"/>
          </a:xfrm>
          <a:prstGeom prst="rect">
            <a:avLst/>
          </a:prstGeom>
          <a:solidFill>
            <a:srgbClr val="F8F7F4"/>
          </a:solidFill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F2F408F-ACDE-A560-BC63-D45B87206BE5}"/>
              </a:ext>
            </a:extLst>
          </p:cNvPr>
          <p:cNvSpPr/>
          <p:nvPr/>
        </p:nvSpPr>
        <p:spPr>
          <a:xfrm>
            <a:off x="6283441" y="2427189"/>
            <a:ext cx="2349475" cy="3380216"/>
          </a:xfrm>
          <a:prstGeom prst="rect">
            <a:avLst/>
          </a:prstGeom>
          <a:solidFill>
            <a:srgbClr val="FFF5EA"/>
          </a:solidFill>
          <a:ln w="3175" cap="sq">
            <a:bevel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388FE0C-5103-EFB3-2BFB-11072BB83B09}"/>
              </a:ext>
            </a:extLst>
          </p:cNvPr>
          <p:cNvSpPr/>
          <p:nvPr/>
        </p:nvSpPr>
        <p:spPr>
          <a:xfrm>
            <a:off x="834729" y="2427189"/>
            <a:ext cx="2349475" cy="3380216"/>
          </a:xfrm>
          <a:prstGeom prst="rect">
            <a:avLst/>
          </a:prstGeom>
          <a:solidFill>
            <a:srgbClr val="FFF5EA"/>
          </a:solidFill>
          <a:ln w="3175" cap="sq">
            <a:bevel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4F82489-0DD5-AAEF-8E42-2946E8D7995C}"/>
              </a:ext>
            </a:extLst>
          </p:cNvPr>
          <p:cNvGrpSpPr/>
          <p:nvPr/>
        </p:nvGrpSpPr>
        <p:grpSpPr>
          <a:xfrm>
            <a:off x="1405254" y="2171700"/>
            <a:ext cx="1243160" cy="900000"/>
            <a:chOff x="1405254" y="2171700"/>
            <a:chExt cx="1243160" cy="900000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457B28A-B8FB-330E-C9ED-4A83A65096AB}"/>
                </a:ext>
              </a:extLst>
            </p:cNvPr>
            <p:cNvSpPr/>
            <p:nvPr/>
          </p:nvSpPr>
          <p:spPr>
            <a:xfrm>
              <a:off x="1559466" y="2171700"/>
              <a:ext cx="900000" cy="900000"/>
            </a:xfrm>
            <a:prstGeom prst="ellipse">
              <a:avLst/>
            </a:prstGeom>
            <a:solidFill>
              <a:srgbClr val="F8F7F4"/>
            </a:solidFill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EF7BA7-923C-E18D-C308-4041D79D5B5E}"/>
                </a:ext>
              </a:extLst>
            </p:cNvPr>
            <p:cNvSpPr txBox="1"/>
            <p:nvPr/>
          </p:nvSpPr>
          <p:spPr>
            <a:xfrm>
              <a:off x="1405254" y="2467812"/>
              <a:ext cx="1243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장르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ACE719E-8CD8-CDC5-F7D9-B2968EB9F45A}"/>
              </a:ext>
            </a:extLst>
          </p:cNvPr>
          <p:cNvGrpSpPr/>
          <p:nvPr/>
        </p:nvGrpSpPr>
        <p:grpSpPr>
          <a:xfrm>
            <a:off x="4112241" y="2171700"/>
            <a:ext cx="1243160" cy="900000"/>
            <a:chOff x="1387885" y="2171700"/>
            <a:chExt cx="1243160" cy="90000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6DCE36C-B9AF-5BDD-E2D7-31FA50D03EE2}"/>
                </a:ext>
              </a:extLst>
            </p:cNvPr>
            <p:cNvSpPr/>
            <p:nvPr/>
          </p:nvSpPr>
          <p:spPr>
            <a:xfrm>
              <a:off x="1559466" y="2171700"/>
              <a:ext cx="900000" cy="900000"/>
            </a:xfrm>
            <a:prstGeom prst="ellipse">
              <a:avLst/>
            </a:prstGeom>
            <a:solidFill>
              <a:srgbClr val="F8F7F4"/>
            </a:solidFill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56B88B9-9E74-FC4F-6A6C-0028BB4797CD}"/>
                </a:ext>
              </a:extLst>
            </p:cNvPr>
            <p:cNvSpPr txBox="1"/>
            <p:nvPr/>
          </p:nvSpPr>
          <p:spPr>
            <a:xfrm>
              <a:off x="1387885" y="2452423"/>
              <a:ext cx="1243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컨텐츠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C33E05C-6F19-B61E-1A45-381AA958893C}"/>
              </a:ext>
            </a:extLst>
          </p:cNvPr>
          <p:cNvGrpSpPr/>
          <p:nvPr/>
        </p:nvGrpSpPr>
        <p:grpSpPr>
          <a:xfrm>
            <a:off x="6866478" y="2171700"/>
            <a:ext cx="1243160" cy="900000"/>
            <a:chOff x="1417766" y="2171700"/>
            <a:chExt cx="1243160" cy="900000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7CC6A08-DF3A-B934-1D74-FD54998E0469}"/>
                </a:ext>
              </a:extLst>
            </p:cNvPr>
            <p:cNvSpPr/>
            <p:nvPr/>
          </p:nvSpPr>
          <p:spPr>
            <a:xfrm>
              <a:off x="1559466" y="2171700"/>
              <a:ext cx="900000" cy="900000"/>
            </a:xfrm>
            <a:prstGeom prst="ellipse">
              <a:avLst/>
            </a:prstGeom>
            <a:solidFill>
              <a:srgbClr val="F8F7F4"/>
            </a:solidFill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5338910-FEA2-73CA-99FE-8EAB7113F45F}"/>
                </a:ext>
              </a:extLst>
            </p:cNvPr>
            <p:cNvSpPr txBox="1"/>
            <p:nvPr/>
          </p:nvSpPr>
          <p:spPr>
            <a:xfrm>
              <a:off x="1417766" y="2412755"/>
              <a:ext cx="1243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플레이어 수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F4EB2F3-D647-E204-CD3A-651F8EE9E510}"/>
              </a:ext>
            </a:extLst>
          </p:cNvPr>
          <p:cNvGrpSpPr/>
          <p:nvPr/>
        </p:nvGrpSpPr>
        <p:grpSpPr>
          <a:xfrm>
            <a:off x="9560953" y="2171700"/>
            <a:ext cx="1243160" cy="900000"/>
            <a:chOff x="1387886" y="2171700"/>
            <a:chExt cx="1243160" cy="900000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2E2E8F47-A316-8CDF-E32C-E7E36BEFAEBE}"/>
                </a:ext>
              </a:extLst>
            </p:cNvPr>
            <p:cNvSpPr/>
            <p:nvPr/>
          </p:nvSpPr>
          <p:spPr>
            <a:xfrm>
              <a:off x="1559466" y="2171700"/>
              <a:ext cx="900000" cy="900000"/>
            </a:xfrm>
            <a:prstGeom prst="ellipse">
              <a:avLst/>
            </a:prstGeom>
            <a:solidFill>
              <a:srgbClr val="F8F7F4"/>
            </a:solidFill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1C37C5-B76D-8F2B-6DA1-1D2D98A18D8A}"/>
                </a:ext>
              </a:extLst>
            </p:cNvPr>
            <p:cNvSpPr txBox="1"/>
            <p:nvPr/>
          </p:nvSpPr>
          <p:spPr>
            <a:xfrm>
              <a:off x="1387886" y="2486058"/>
              <a:ext cx="1243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스테이지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119DA6C-BD93-E0CF-E1D4-9BB256C9667C}"/>
              </a:ext>
            </a:extLst>
          </p:cNvPr>
          <p:cNvSpPr txBox="1"/>
          <p:nvPr/>
        </p:nvSpPr>
        <p:spPr>
          <a:xfrm>
            <a:off x="1145298" y="3244334"/>
            <a:ext cx="158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성장 </a:t>
            </a:r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RPG</a:t>
            </a:r>
            <a:endParaRPr lang="ko-KR" altLang="en-US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C69D3-42FA-4D42-E4B5-ADDE3662018D}"/>
              </a:ext>
            </a:extLst>
          </p:cNvPr>
          <p:cNvSpPr txBox="1"/>
          <p:nvPr/>
        </p:nvSpPr>
        <p:spPr>
          <a:xfrm>
            <a:off x="3936618" y="3223651"/>
            <a:ext cx="16239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대화 상자</a:t>
            </a:r>
            <a:endParaRPr lang="en-US" altLang="ko-KR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ctr"/>
            <a:endParaRPr lang="en-US" altLang="ko-KR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ctr"/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퍼즐 게임</a:t>
            </a:r>
            <a:endParaRPr lang="en-US" altLang="ko-KR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ctr"/>
            <a:endParaRPr lang="en-US" altLang="ko-KR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ctr"/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키 수집</a:t>
            </a:r>
            <a:endParaRPr lang="en-US" altLang="ko-KR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ctr"/>
            <a:endParaRPr lang="en-US" altLang="ko-KR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ctr"/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능력치 향상</a:t>
            </a:r>
            <a:endParaRPr lang="en-US" altLang="ko-KR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ctr"/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성장 요소</a:t>
            </a:r>
            <a:endParaRPr lang="en-US" altLang="ko-KR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F1F0E6-0AC3-E62C-96EE-240D8380D672}"/>
              </a:ext>
            </a:extLst>
          </p:cNvPr>
          <p:cNvSpPr txBox="1"/>
          <p:nvPr/>
        </p:nvSpPr>
        <p:spPr>
          <a:xfrm>
            <a:off x="6745565" y="3244334"/>
            <a:ext cx="148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1</a:t>
            </a: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인 플레이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8B56E5-030E-8D44-9EC1-F516BEBE314B}"/>
              </a:ext>
            </a:extLst>
          </p:cNvPr>
          <p:cNvSpPr txBox="1"/>
          <p:nvPr/>
        </p:nvSpPr>
        <p:spPr>
          <a:xfrm>
            <a:off x="9325443" y="3194812"/>
            <a:ext cx="171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총 </a:t>
            </a:r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3</a:t>
            </a: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스테이지</a:t>
            </a:r>
          </a:p>
        </p:txBody>
      </p:sp>
    </p:spTree>
    <p:extLst>
      <p:ext uri="{BB962C8B-B14F-4D97-AF65-F5344CB8AC3E}">
        <p14:creationId xmlns:p14="http://schemas.microsoft.com/office/powerpoint/2010/main" val="3141115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77240E85-1D74-9383-945B-0ED683BB637C}"/>
              </a:ext>
            </a:extLst>
          </p:cNvPr>
          <p:cNvGrpSpPr/>
          <p:nvPr/>
        </p:nvGrpSpPr>
        <p:grpSpPr>
          <a:xfrm>
            <a:off x="2665290" y="600200"/>
            <a:ext cx="6937621" cy="1254044"/>
            <a:chOff x="1749179" y="279003"/>
            <a:chExt cx="8836414" cy="125404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0E4D09B-C13F-F019-3F3B-DD6A6192A9E9}"/>
                </a:ext>
              </a:extLst>
            </p:cNvPr>
            <p:cNvSpPr/>
            <p:nvPr/>
          </p:nvSpPr>
          <p:spPr>
            <a:xfrm>
              <a:off x="1891950" y="453354"/>
              <a:ext cx="8693643" cy="1079693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7F3642B-A343-3D75-6B9A-9D3C55D7A260}"/>
                </a:ext>
              </a:extLst>
            </p:cNvPr>
            <p:cNvSpPr/>
            <p:nvPr/>
          </p:nvSpPr>
          <p:spPr>
            <a:xfrm>
              <a:off x="1749179" y="279003"/>
              <a:ext cx="8693643" cy="1079693"/>
            </a:xfrm>
            <a:prstGeom prst="rect">
              <a:avLst/>
            </a:prstGeom>
            <a:solidFill>
              <a:srgbClr val="FFF5EA"/>
            </a:solidFill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48A524C-186A-9FB1-7A27-0EEF3FFB6690}"/>
              </a:ext>
            </a:extLst>
          </p:cNvPr>
          <p:cNvSpPr txBox="1"/>
          <p:nvPr/>
        </p:nvSpPr>
        <p:spPr>
          <a:xfrm>
            <a:off x="3006534" y="730625"/>
            <a:ext cx="6178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latin typeface="휴먼엑스포" panose="02030504000101010101" pitchFamily="18" charset="-127"/>
                <a:ea typeface="휴먼엑스포" panose="02030504000101010101" pitchFamily="18" charset="-127"/>
                <a:cs typeface="Pretendard ExtraBold" panose="02000903000000020004" pitchFamily="50" charset="-127"/>
              </a:rPr>
              <a:t>핵심 재미 요소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0A140EE-A9FB-E402-9D9F-EDBC9652515A}"/>
              </a:ext>
            </a:extLst>
          </p:cNvPr>
          <p:cNvSpPr/>
          <p:nvPr/>
        </p:nvSpPr>
        <p:spPr>
          <a:xfrm>
            <a:off x="2545690" y="2377441"/>
            <a:ext cx="3550310" cy="3880359"/>
          </a:xfrm>
          <a:prstGeom prst="ellipse">
            <a:avLst/>
          </a:prstGeom>
          <a:solidFill>
            <a:srgbClr val="FFF5EA"/>
          </a:solidFill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C8696B-8FAD-4CF5-675D-E5E9BA003011}"/>
              </a:ext>
            </a:extLst>
          </p:cNvPr>
          <p:cNvSpPr txBox="1"/>
          <p:nvPr/>
        </p:nvSpPr>
        <p:spPr>
          <a:xfrm>
            <a:off x="3197962" y="3348123"/>
            <a:ext cx="22457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스테이지가 </a:t>
            </a:r>
            <a:endParaRPr lang="en-US" altLang="ko-KR" sz="24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ctr"/>
            <a:r>
              <a:rPr lang="ko-KR" altLang="en-US" sz="24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진행될수록 </a:t>
            </a:r>
            <a:endParaRPr lang="en-US" altLang="ko-KR" sz="24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ctr"/>
            <a:r>
              <a:rPr lang="ko-KR" altLang="en-US" sz="24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새로운 능력을 </a:t>
            </a:r>
            <a:endParaRPr lang="en-US" altLang="ko-KR" sz="24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ctr"/>
            <a:r>
              <a:rPr lang="ko-KR" altLang="en-US" sz="24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얻음으로써 </a:t>
            </a:r>
            <a:endParaRPr lang="en-US" altLang="ko-KR" sz="24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ctr"/>
            <a:r>
              <a:rPr lang="ko-KR" altLang="en-US" sz="24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성취감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EC9A9B1-AB41-A402-9D73-3D9B23BA6A35}"/>
              </a:ext>
            </a:extLst>
          </p:cNvPr>
          <p:cNvSpPr/>
          <p:nvPr/>
        </p:nvSpPr>
        <p:spPr>
          <a:xfrm>
            <a:off x="6096000" y="2377440"/>
            <a:ext cx="3412765" cy="3880359"/>
          </a:xfrm>
          <a:prstGeom prst="ellipse">
            <a:avLst/>
          </a:prstGeom>
          <a:solidFill>
            <a:srgbClr val="FFF5EA"/>
          </a:solidFill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8D8FBF-5FB1-3281-FFD2-E416A7977713}"/>
              </a:ext>
            </a:extLst>
          </p:cNvPr>
          <p:cNvSpPr txBox="1"/>
          <p:nvPr/>
        </p:nvSpPr>
        <p:spPr>
          <a:xfrm>
            <a:off x="6887982" y="3532789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스토리 기반 </a:t>
            </a:r>
            <a:r>
              <a:rPr lang="en-US" altLang="ko-KR" sz="24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RPG</a:t>
            </a:r>
            <a:r>
              <a:rPr lang="ko-KR" altLang="en-US" sz="24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게임으로부터 얻는 </a:t>
            </a:r>
            <a:r>
              <a:rPr lang="ko-KR" altLang="en-US" sz="2400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몰입감</a:t>
            </a:r>
            <a:endParaRPr lang="ko-KR" altLang="en-US" sz="24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349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057C8-3D3E-AE7E-ED81-759275F85F49}"/>
              </a:ext>
            </a:extLst>
          </p:cNvPr>
          <p:cNvSpPr txBox="1"/>
          <p:nvPr/>
        </p:nvSpPr>
        <p:spPr>
          <a:xfrm>
            <a:off x="3006534" y="409428"/>
            <a:ext cx="6178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latin typeface="휴먼엑스포" panose="02030504000101010101" pitchFamily="18" charset="-127"/>
                <a:ea typeface="휴먼엑스포" panose="02030504000101010101" pitchFamily="18" charset="-127"/>
                <a:cs typeface="Pretendard ExtraBold" panose="02000903000000020004" pitchFamily="50" charset="-127"/>
              </a:rPr>
              <a:t>게임 진행 과정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7699468-E544-B637-89C6-4F3913D59D31}"/>
              </a:ext>
            </a:extLst>
          </p:cNvPr>
          <p:cNvGrpSpPr/>
          <p:nvPr/>
        </p:nvGrpSpPr>
        <p:grpSpPr>
          <a:xfrm>
            <a:off x="7999341" y="1732322"/>
            <a:ext cx="2973625" cy="4303684"/>
            <a:chOff x="182307" y="2792902"/>
            <a:chExt cx="2490907" cy="36050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A9B6E97-8ACA-50DA-39B7-01A24F04F482}"/>
                </a:ext>
              </a:extLst>
            </p:cNvPr>
            <p:cNvSpPr/>
            <p:nvPr/>
          </p:nvSpPr>
          <p:spPr>
            <a:xfrm>
              <a:off x="323739" y="3017739"/>
              <a:ext cx="2349475" cy="3380216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F7694CD-52A9-8DD2-24CE-F5240892D6B9}"/>
                </a:ext>
              </a:extLst>
            </p:cNvPr>
            <p:cNvGrpSpPr/>
            <p:nvPr/>
          </p:nvGrpSpPr>
          <p:grpSpPr>
            <a:xfrm>
              <a:off x="182307" y="2792902"/>
              <a:ext cx="2369069" cy="965532"/>
              <a:chOff x="182307" y="2248432"/>
              <a:chExt cx="2726869" cy="1111356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6692BEDB-0690-EC1D-0CCE-69D01D99AE9B}"/>
                  </a:ext>
                </a:extLst>
              </p:cNvPr>
              <p:cNvSpPr/>
              <p:nvPr/>
            </p:nvSpPr>
            <p:spPr>
              <a:xfrm>
                <a:off x="182307" y="2248432"/>
                <a:ext cx="2726869" cy="852562"/>
              </a:xfrm>
              <a:prstGeom prst="rect">
                <a:avLst/>
              </a:prstGeom>
              <a:solidFill>
                <a:srgbClr val="FFEBD5"/>
              </a:solidFill>
              <a:ln w="3175" cap="sq">
                <a:bevel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이등변 삼각형 16">
                <a:extLst>
                  <a:ext uri="{FF2B5EF4-FFF2-40B4-BE49-F238E27FC236}">
                    <a16:creationId xmlns:a16="http://schemas.microsoft.com/office/drawing/2014/main" id="{69FB4DDC-6DD4-13C8-63C0-64D4D253BC90}"/>
                  </a:ext>
                </a:extLst>
              </p:cNvPr>
              <p:cNvSpPr/>
              <p:nvPr/>
            </p:nvSpPr>
            <p:spPr>
              <a:xfrm rot="10800000">
                <a:off x="182307" y="3100994"/>
                <a:ext cx="162793" cy="258794"/>
              </a:xfrm>
              <a:prstGeom prst="triangle">
                <a:avLst>
                  <a:gd name="adj" fmla="val 0"/>
                </a:avLst>
              </a:prstGeom>
              <a:solidFill>
                <a:srgbClr val="FFEBD5"/>
              </a:solidFill>
              <a:ln w="3175" cap="sq">
                <a:bevel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6A577D7-9239-DC86-DA89-2A32E5BD5577}"/>
              </a:ext>
            </a:extLst>
          </p:cNvPr>
          <p:cNvSpPr txBox="1"/>
          <p:nvPr/>
        </p:nvSpPr>
        <p:spPr>
          <a:xfrm>
            <a:off x="8288122" y="2000731"/>
            <a:ext cx="242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Stage 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A376B9-ADED-E1B9-3088-F3B4451B0DB0}"/>
              </a:ext>
            </a:extLst>
          </p:cNvPr>
          <p:cNvSpPr txBox="1"/>
          <p:nvPr/>
        </p:nvSpPr>
        <p:spPr>
          <a:xfrm>
            <a:off x="8374883" y="2948026"/>
            <a:ext cx="23418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퍼즐 게임</a:t>
            </a:r>
            <a:endParaRPr lang="en-US" altLang="ko-KR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ctr"/>
            <a:endParaRPr lang="en-US" altLang="ko-KR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ctr"/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마우스 </a:t>
            </a:r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dragging</a:t>
            </a: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통해 퍼즐 이동</a:t>
            </a:r>
            <a:endParaRPr lang="en-US" altLang="ko-KR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ctr"/>
            <a:endParaRPr lang="en-US" altLang="ko-KR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ctr"/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클리어 시 움직일 수 있는 능력을 얻음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64EB6C1-C053-B271-E735-BB6F0D0E7E1F}"/>
              </a:ext>
            </a:extLst>
          </p:cNvPr>
          <p:cNvGrpSpPr/>
          <p:nvPr/>
        </p:nvGrpSpPr>
        <p:grpSpPr>
          <a:xfrm>
            <a:off x="804673" y="1734667"/>
            <a:ext cx="6356908" cy="4301339"/>
            <a:chOff x="3654650" y="305151"/>
            <a:chExt cx="8202734" cy="633618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1B31DF1-C81B-AA76-F12E-24646C4245BA}"/>
                </a:ext>
              </a:extLst>
            </p:cNvPr>
            <p:cNvSpPr/>
            <p:nvPr/>
          </p:nvSpPr>
          <p:spPr>
            <a:xfrm>
              <a:off x="3888710" y="305151"/>
              <a:ext cx="7968674" cy="6073319"/>
            </a:xfrm>
            <a:prstGeom prst="rect">
              <a:avLst/>
            </a:prstGeom>
            <a:solidFill>
              <a:srgbClr val="FFF5EA"/>
            </a:solidFill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44D795A-10C8-E3FC-F3C4-A7BD6069FF45}"/>
                </a:ext>
              </a:extLst>
            </p:cNvPr>
            <p:cNvSpPr/>
            <p:nvPr/>
          </p:nvSpPr>
          <p:spPr>
            <a:xfrm>
              <a:off x="3654650" y="568021"/>
              <a:ext cx="7968674" cy="6073319"/>
            </a:xfrm>
            <a:prstGeom prst="rect">
              <a:avLst/>
            </a:prstGeom>
            <a:solidFill>
              <a:srgbClr val="F8F7F4"/>
            </a:solidFill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7" name="그림 26" descr="클립아트, 만화 영화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D2938C7-75AE-75FC-CB61-96C961BB8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" y="1913117"/>
            <a:ext cx="6175518" cy="412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0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85DA3-0771-DB3F-27B3-2300DE308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A80B51-A984-2140-C06D-67907265C017}"/>
              </a:ext>
            </a:extLst>
          </p:cNvPr>
          <p:cNvSpPr txBox="1"/>
          <p:nvPr/>
        </p:nvSpPr>
        <p:spPr>
          <a:xfrm>
            <a:off x="3006534" y="409428"/>
            <a:ext cx="6178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latin typeface="휴먼엑스포" panose="02030504000101010101" pitchFamily="18" charset="-127"/>
                <a:ea typeface="휴먼엑스포" panose="02030504000101010101" pitchFamily="18" charset="-127"/>
                <a:cs typeface="Pretendard ExtraBold" panose="02000903000000020004" pitchFamily="50" charset="-127"/>
              </a:rPr>
              <a:t>게임 진행 과정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2CEF674-F62C-E57B-3D14-595A7900C359}"/>
              </a:ext>
            </a:extLst>
          </p:cNvPr>
          <p:cNvGrpSpPr/>
          <p:nvPr/>
        </p:nvGrpSpPr>
        <p:grpSpPr>
          <a:xfrm>
            <a:off x="7999341" y="1732322"/>
            <a:ext cx="2973625" cy="4303684"/>
            <a:chOff x="182307" y="2792902"/>
            <a:chExt cx="2490907" cy="36050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C6D7221-86AE-1ED8-CE43-EB84DF7C3EBA}"/>
                </a:ext>
              </a:extLst>
            </p:cNvPr>
            <p:cNvSpPr/>
            <p:nvPr/>
          </p:nvSpPr>
          <p:spPr>
            <a:xfrm>
              <a:off x="323739" y="3017739"/>
              <a:ext cx="2349475" cy="3380216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144BB3B-12AB-EBFC-50B5-5D69997BB17F}"/>
                </a:ext>
              </a:extLst>
            </p:cNvPr>
            <p:cNvGrpSpPr/>
            <p:nvPr/>
          </p:nvGrpSpPr>
          <p:grpSpPr>
            <a:xfrm>
              <a:off x="182307" y="2792902"/>
              <a:ext cx="2369069" cy="965532"/>
              <a:chOff x="182307" y="2248432"/>
              <a:chExt cx="2726869" cy="1111356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9D1CA51-0FE5-68FB-F14A-E785A20C9D76}"/>
                  </a:ext>
                </a:extLst>
              </p:cNvPr>
              <p:cNvSpPr/>
              <p:nvPr/>
            </p:nvSpPr>
            <p:spPr>
              <a:xfrm>
                <a:off x="182307" y="2248432"/>
                <a:ext cx="2726869" cy="852562"/>
              </a:xfrm>
              <a:prstGeom prst="rect">
                <a:avLst/>
              </a:prstGeom>
              <a:solidFill>
                <a:srgbClr val="FFEBD5"/>
              </a:solidFill>
              <a:ln w="3175" cap="sq">
                <a:bevel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이등변 삼각형 16">
                <a:extLst>
                  <a:ext uri="{FF2B5EF4-FFF2-40B4-BE49-F238E27FC236}">
                    <a16:creationId xmlns:a16="http://schemas.microsoft.com/office/drawing/2014/main" id="{BF261FAF-F4E7-C160-16D1-CEA19FAD5F40}"/>
                  </a:ext>
                </a:extLst>
              </p:cNvPr>
              <p:cNvSpPr/>
              <p:nvPr/>
            </p:nvSpPr>
            <p:spPr>
              <a:xfrm rot="10800000">
                <a:off x="182307" y="3100994"/>
                <a:ext cx="162793" cy="258794"/>
              </a:xfrm>
              <a:prstGeom prst="triangle">
                <a:avLst>
                  <a:gd name="adj" fmla="val 0"/>
                </a:avLst>
              </a:prstGeom>
              <a:solidFill>
                <a:srgbClr val="FFEBD5"/>
              </a:solidFill>
              <a:ln w="3175" cap="sq">
                <a:bevel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4A3D679-1F4F-764C-5F7C-B89071C28ACC}"/>
              </a:ext>
            </a:extLst>
          </p:cNvPr>
          <p:cNvSpPr txBox="1"/>
          <p:nvPr/>
        </p:nvSpPr>
        <p:spPr>
          <a:xfrm>
            <a:off x="8288122" y="2000731"/>
            <a:ext cx="242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Stage 2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494DA7-D0F2-573A-C7A2-F2262636F110}"/>
              </a:ext>
            </a:extLst>
          </p:cNvPr>
          <p:cNvSpPr txBox="1"/>
          <p:nvPr/>
        </p:nvSpPr>
        <p:spPr>
          <a:xfrm>
            <a:off x="8168180" y="2962656"/>
            <a:ext cx="28047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마우스 </a:t>
            </a:r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dragging</a:t>
            </a: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통해 방 안에 가구들을 배치해 길을 만들어서 </a:t>
            </a:r>
            <a:r>
              <a:rPr lang="ko-KR" altLang="en-US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방탈출</a:t>
            </a: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key</a:t>
            </a: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얻어야 함</a:t>
            </a:r>
            <a:endParaRPr lang="en-US" altLang="ko-KR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ctr"/>
            <a:endParaRPr lang="en-US" altLang="ko-KR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ctr"/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클리어 시 점프할 수 있는 능력을 얻음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FFDEDAC-1383-A14D-B798-BFC2DFE75618}"/>
              </a:ext>
            </a:extLst>
          </p:cNvPr>
          <p:cNvGrpSpPr/>
          <p:nvPr/>
        </p:nvGrpSpPr>
        <p:grpSpPr>
          <a:xfrm>
            <a:off x="804673" y="1734667"/>
            <a:ext cx="6356908" cy="4301339"/>
            <a:chOff x="3654650" y="305151"/>
            <a:chExt cx="8202734" cy="633618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3A3D49B-B3F5-49A8-D959-9A3C5ABC3A10}"/>
                </a:ext>
              </a:extLst>
            </p:cNvPr>
            <p:cNvSpPr/>
            <p:nvPr/>
          </p:nvSpPr>
          <p:spPr>
            <a:xfrm>
              <a:off x="3888710" y="305151"/>
              <a:ext cx="7968674" cy="6073319"/>
            </a:xfrm>
            <a:prstGeom prst="rect">
              <a:avLst/>
            </a:prstGeom>
            <a:solidFill>
              <a:srgbClr val="FFF5EA"/>
            </a:solidFill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0049B38-FDF2-B13C-5B46-2F360BCF2963}"/>
                </a:ext>
              </a:extLst>
            </p:cNvPr>
            <p:cNvSpPr/>
            <p:nvPr/>
          </p:nvSpPr>
          <p:spPr>
            <a:xfrm>
              <a:off x="3654650" y="568021"/>
              <a:ext cx="7968674" cy="6073319"/>
            </a:xfrm>
            <a:prstGeom prst="rect">
              <a:avLst/>
            </a:prstGeom>
            <a:solidFill>
              <a:srgbClr val="F8F7F4"/>
            </a:solidFill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 descr="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B934ACB-A927-3CB7-17F9-216159917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" y="1913116"/>
            <a:ext cx="6175518" cy="412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24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D3327-C999-EEB6-5309-E428FADC9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4EDB85-EE08-A8E3-2735-299C4906AC74}"/>
              </a:ext>
            </a:extLst>
          </p:cNvPr>
          <p:cNvSpPr txBox="1"/>
          <p:nvPr/>
        </p:nvSpPr>
        <p:spPr>
          <a:xfrm>
            <a:off x="3006534" y="409428"/>
            <a:ext cx="6178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latin typeface="휴먼엑스포" panose="02030504000101010101" pitchFamily="18" charset="-127"/>
                <a:ea typeface="휴먼엑스포" panose="02030504000101010101" pitchFamily="18" charset="-127"/>
                <a:cs typeface="Pretendard ExtraBold" panose="02000903000000020004" pitchFamily="50" charset="-127"/>
              </a:rPr>
              <a:t>게임 진행 과정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987A643-E4B5-C2EC-4C36-B7A322F90C55}"/>
              </a:ext>
            </a:extLst>
          </p:cNvPr>
          <p:cNvGrpSpPr/>
          <p:nvPr/>
        </p:nvGrpSpPr>
        <p:grpSpPr>
          <a:xfrm>
            <a:off x="7999341" y="1732322"/>
            <a:ext cx="2973625" cy="4303684"/>
            <a:chOff x="182307" y="2792902"/>
            <a:chExt cx="2490907" cy="36050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22FDD81-A60E-42A1-4E74-127E056FED64}"/>
                </a:ext>
              </a:extLst>
            </p:cNvPr>
            <p:cNvSpPr/>
            <p:nvPr/>
          </p:nvSpPr>
          <p:spPr>
            <a:xfrm>
              <a:off x="323739" y="3017739"/>
              <a:ext cx="2349475" cy="3380216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CD9CE8D-CE2D-B354-674A-6E2F8E81D5F8}"/>
                </a:ext>
              </a:extLst>
            </p:cNvPr>
            <p:cNvGrpSpPr/>
            <p:nvPr/>
          </p:nvGrpSpPr>
          <p:grpSpPr>
            <a:xfrm>
              <a:off x="182307" y="2792902"/>
              <a:ext cx="2369069" cy="965532"/>
              <a:chOff x="182307" y="2248432"/>
              <a:chExt cx="2726869" cy="1111356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83C1226-0888-0704-0F0E-803CF8196C99}"/>
                  </a:ext>
                </a:extLst>
              </p:cNvPr>
              <p:cNvSpPr/>
              <p:nvPr/>
            </p:nvSpPr>
            <p:spPr>
              <a:xfrm>
                <a:off x="182307" y="2248432"/>
                <a:ext cx="2726869" cy="852562"/>
              </a:xfrm>
              <a:prstGeom prst="rect">
                <a:avLst/>
              </a:prstGeom>
              <a:solidFill>
                <a:srgbClr val="FFEBD5"/>
              </a:solidFill>
              <a:ln w="3175" cap="sq">
                <a:bevel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이등변 삼각형 16">
                <a:extLst>
                  <a:ext uri="{FF2B5EF4-FFF2-40B4-BE49-F238E27FC236}">
                    <a16:creationId xmlns:a16="http://schemas.microsoft.com/office/drawing/2014/main" id="{9AF9FA21-C1A7-D2E7-1601-9FE8262A8790}"/>
                  </a:ext>
                </a:extLst>
              </p:cNvPr>
              <p:cNvSpPr/>
              <p:nvPr/>
            </p:nvSpPr>
            <p:spPr>
              <a:xfrm rot="10800000">
                <a:off x="182307" y="3100994"/>
                <a:ext cx="162793" cy="258794"/>
              </a:xfrm>
              <a:prstGeom prst="triangle">
                <a:avLst>
                  <a:gd name="adj" fmla="val 0"/>
                </a:avLst>
              </a:prstGeom>
              <a:solidFill>
                <a:srgbClr val="FFEBD5"/>
              </a:solidFill>
              <a:ln w="3175" cap="sq">
                <a:bevel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478EC94-243F-7242-FBC5-D014E106E424}"/>
              </a:ext>
            </a:extLst>
          </p:cNvPr>
          <p:cNvSpPr txBox="1"/>
          <p:nvPr/>
        </p:nvSpPr>
        <p:spPr>
          <a:xfrm>
            <a:off x="8288122" y="2000731"/>
            <a:ext cx="242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Stage 3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FCD9E2-3450-A7B9-F940-2528F3407C09}"/>
              </a:ext>
            </a:extLst>
          </p:cNvPr>
          <p:cNvSpPr txBox="1"/>
          <p:nvPr/>
        </p:nvSpPr>
        <p:spPr>
          <a:xfrm>
            <a:off x="8167470" y="3153376"/>
            <a:ext cx="28047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장애물들을 피해 </a:t>
            </a:r>
            <a:endParaRPr lang="en-US" altLang="ko-KR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ctr"/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4</a:t>
            </a: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조각으로 분리된 열쇠를 </a:t>
            </a:r>
            <a:endParaRPr lang="en-US" altLang="ko-KR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ctr"/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다시 얻어야 함</a:t>
            </a:r>
            <a:endParaRPr lang="en-US" altLang="ko-KR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ctr"/>
            <a:endParaRPr lang="en-US" altLang="ko-KR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ctr"/>
            <a:r>
              <a:rPr lang="ko-KR" altLang="en-US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클리어시</a:t>
            </a: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말할 수 있고</a:t>
            </a:r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,</a:t>
            </a:r>
          </a:p>
          <a:p>
            <a:pPr algn="ctr"/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완전한 사람이 되어 </a:t>
            </a:r>
            <a:endParaRPr lang="en-US" altLang="ko-KR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ctr"/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방을 탈출하며 게임 종료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66FD42F-6A52-F467-B02C-0E89BEED998A}"/>
              </a:ext>
            </a:extLst>
          </p:cNvPr>
          <p:cNvGrpSpPr/>
          <p:nvPr/>
        </p:nvGrpSpPr>
        <p:grpSpPr>
          <a:xfrm>
            <a:off x="804673" y="1734667"/>
            <a:ext cx="6356908" cy="4301339"/>
            <a:chOff x="3654650" y="305151"/>
            <a:chExt cx="8202734" cy="633618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A3ED962-97CA-6F35-110F-BF422FC2450B}"/>
                </a:ext>
              </a:extLst>
            </p:cNvPr>
            <p:cNvSpPr/>
            <p:nvPr/>
          </p:nvSpPr>
          <p:spPr>
            <a:xfrm>
              <a:off x="3888710" y="305151"/>
              <a:ext cx="7968674" cy="6073319"/>
            </a:xfrm>
            <a:prstGeom prst="rect">
              <a:avLst/>
            </a:prstGeom>
            <a:solidFill>
              <a:srgbClr val="FFF5EA"/>
            </a:solidFill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75C718B-5EE4-3057-57DC-3981E3BE81CF}"/>
                </a:ext>
              </a:extLst>
            </p:cNvPr>
            <p:cNvSpPr/>
            <p:nvPr/>
          </p:nvSpPr>
          <p:spPr>
            <a:xfrm>
              <a:off x="3654650" y="568021"/>
              <a:ext cx="7968674" cy="6073319"/>
            </a:xfrm>
            <a:prstGeom prst="rect">
              <a:avLst/>
            </a:prstGeom>
            <a:solidFill>
              <a:srgbClr val="F8F7F4"/>
            </a:solidFill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6A2FA77-8137-5954-CC70-6EAA25F6B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1" y="1933326"/>
            <a:ext cx="6176231" cy="412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18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057C8-3D3E-AE7E-ED81-759275F85F49}"/>
              </a:ext>
            </a:extLst>
          </p:cNvPr>
          <p:cNvSpPr txBox="1"/>
          <p:nvPr/>
        </p:nvSpPr>
        <p:spPr>
          <a:xfrm>
            <a:off x="3006534" y="409428"/>
            <a:ext cx="6178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휴먼엑스포" panose="02030504000101010101" pitchFamily="18" charset="-127"/>
                <a:ea typeface="휴먼엑스포" panose="02030504000101010101" pitchFamily="18" charset="-127"/>
                <a:cs typeface="Pretendard ExtraBold" panose="02000903000000020004" pitchFamily="50" charset="-127"/>
              </a:rPr>
              <a:t>개발 일정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7A8887-9DAE-A63E-0DAF-FF64CF2B1A8C}"/>
              </a:ext>
            </a:extLst>
          </p:cNvPr>
          <p:cNvSpPr/>
          <p:nvPr/>
        </p:nvSpPr>
        <p:spPr>
          <a:xfrm>
            <a:off x="4435765" y="1520105"/>
            <a:ext cx="3012074" cy="2276865"/>
          </a:xfrm>
          <a:prstGeom prst="rect">
            <a:avLst/>
          </a:prstGeom>
          <a:solidFill>
            <a:srgbClr val="F8F7F4"/>
          </a:solidFill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70E4CD-BF64-B79D-36C7-98779BA394BB}"/>
              </a:ext>
            </a:extLst>
          </p:cNvPr>
          <p:cNvSpPr/>
          <p:nvPr/>
        </p:nvSpPr>
        <p:spPr>
          <a:xfrm>
            <a:off x="824891" y="1519682"/>
            <a:ext cx="2960163" cy="2291115"/>
          </a:xfrm>
          <a:prstGeom prst="rect">
            <a:avLst/>
          </a:prstGeom>
          <a:solidFill>
            <a:srgbClr val="FFF5EA"/>
          </a:solidFill>
          <a:ln w="3175" cap="sq">
            <a:bevel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0F4E07-744C-93C0-36D7-3FAA7E139216}"/>
              </a:ext>
            </a:extLst>
          </p:cNvPr>
          <p:cNvSpPr txBox="1"/>
          <p:nvPr/>
        </p:nvSpPr>
        <p:spPr>
          <a:xfrm>
            <a:off x="897779" y="1900804"/>
            <a:ext cx="2867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 이미지</a:t>
            </a:r>
            <a:r>
              <a:rPr lang="en-US" altLang="ko-KR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스테이지 별 배경 이미지 등의 </a:t>
            </a:r>
            <a:endParaRPr lang="en-US" altLang="ko-KR" sz="16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리소스 수집 및 디자인</a:t>
            </a:r>
            <a:endParaRPr lang="en-US" altLang="ko-KR" sz="16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ACB42E-4509-4AC6-54BB-E5910251DE71}"/>
              </a:ext>
            </a:extLst>
          </p:cNvPr>
          <p:cNvSpPr/>
          <p:nvPr/>
        </p:nvSpPr>
        <p:spPr>
          <a:xfrm>
            <a:off x="8118519" y="1494375"/>
            <a:ext cx="2960163" cy="2291115"/>
          </a:xfrm>
          <a:prstGeom prst="rect">
            <a:avLst/>
          </a:prstGeom>
          <a:solidFill>
            <a:srgbClr val="FFF5EA"/>
          </a:solidFill>
          <a:ln w="3175" cap="sq">
            <a:bevel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AFA565-F52D-2ED1-6AB5-2155B5F94FA3}"/>
              </a:ext>
            </a:extLst>
          </p:cNvPr>
          <p:cNvSpPr/>
          <p:nvPr/>
        </p:nvSpPr>
        <p:spPr>
          <a:xfrm>
            <a:off x="824891" y="4232317"/>
            <a:ext cx="3012074" cy="2276865"/>
          </a:xfrm>
          <a:prstGeom prst="rect">
            <a:avLst/>
          </a:prstGeom>
          <a:solidFill>
            <a:srgbClr val="F8F7F4"/>
          </a:solidFill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7BF7EA3-85AB-A64B-DD77-8C3D6A35EA65}"/>
              </a:ext>
            </a:extLst>
          </p:cNvPr>
          <p:cNvGrpSpPr/>
          <p:nvPr/>
        </p:nvGrpSpPr>
        <p:grpSpPr>
          <a:xfrm>
            <a:off x="1248545" y="1326715"/>
            <a:ext cx="2164766" cy="574089"/>
            <a:chOff x="1387885" y="2171700"/>
            <a:chExt cx="1243160" cy="1119167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AC78EF2-8A89-6BDF-AD18-08B22CBD6C31}"/>
                </a:ext>
              </a:extLst>
            </p:cNvPr>
            <p:cNvSpPr/>
            <p:nvPr/>
          </p:nvSpPr>
          <p:spPr>
            <a:xfrm>
              <a:off x="1559466" y="2171700"/>
              <a:ext cx="900000" cy="900000"/>
            </a:xfrm>
            <a:prstGeom prst="ellipse">
              <a:avLst/>
            </a:prstGeom>
            <a:solidFill>
              <a:srgbClr val="F8F7F4"/>
            </a:solidFill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E2A34F6-4F7B-44AA-7F1B-F2F3591F8921}"/>
                </a:ext>
              </a:extLst>
            </p:cNvPr>
            <p:cNvSpPr txBox="1"/>
            <p:nvPr/>
          </p:nvSpPr>
          <p:spPr>
            <a:xfrm>
              <a:off x="1387885" y="2390867"/>
              <a:ext cx="1243160" cy="90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4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BD06056-8043-8A76-2FA0-8ED9D4C66660}"/>
              </a:ext>
            </a:extLst>
          </p:cNvPr>
          <p:cNvSpPr/>
          <p:nvPr/>
        </p:nvSpPr>
        <p:spPr>
          <a:xfrm>
            <a:off x="4554798" y="4218067"/>
            <a:ext cx="2960163" cy="2291115"/>
          </a:xfrm>
          <a:prstGeom prst="rect">
            <a:avLst/>
          </a:prstGeom>
          <a:solidFill>
            <a:srgbClr val="FFF5EA"/>
          </a:solidFill>
          <a:ln w="3175" cap="sq">
            <a:bevel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9BFC5F8-AFC7-5841-299D-206376C70300}"/>
              </a:ext>
            </a:extLst>
          </p:cNvPr>
          <p:cNvSpPr/>
          <p:nvPr/>
        </p:nvSpPr>
        <p:spPr>
          <a:xfrm>
            <a:off x="8066608" y="4202478"/>
            <a:ext cx="3012074" cy="2276865"/>
          </a:xfrm>
          <a:prstGeom prst="rect">
            <a:avLst/>
          </a:prstGeom>
          <a:solidFill>
            <a:srgbClr val="F8F7F4"/>
          </a:solidFill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70E32B-C027-3AFB-50A7-23EE10DEDB8B}"/>
              </a:ext>
            </a:extLst>
          </p:cNvPr>
          <p:cNvSpPr txBox="1"/>
          <p:nvPr/>
        </p:nvSpPr>
        <p:spPr>
          <a:xfrm>
            <a:off x="1977925" y="1378065"/>
            <a:ext cx="92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AAB1861-01B5-FD87-316A-7A9CA7923DE5}"/>
              </a:ext>
            </a:extLst>
          </p:cNvPr>
          <p:cNvGrpSpPr/>
          <p:nvPr/>
        </p:nvGrpSpPr>
        <p:grpSpPr>
          <a:xfrm>
            <a:off x="4859419" y="1347725"/>
            <a:ext cx="2164766" cy="574089"/>
            <a:chOff x="1387885" y="2171700"/>
            <a:chExt cx="1243160" cy="1119167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9092B366-ABB8-B0BA-3241-9AED4F7904F3}"/>
                </a:ext>
              </a:extLst>
            </p:cNvPr>
            <p:cNvSpPr/>
            <p:nvPr/>
          </p:nvSpPr>
          <p:spPr>
            <a:xfrm>
              <a:off x="1559466" y="2171700"/>
              <a:ext cx="900000" cy="900000"/>
            </a:xfrm>
            <a:prstGeom prst="ellipse">
              <a:avLst/>
            </a:prstGeom>
            <a:solidFill>
              <a:srgbClr val="F8F7F4"/>
            </a:solidFill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AA98039-1A9B-4FE4-9AA2-6CBF338F6ECD}"/>
                </a:ext>
              </a:extLst>
            </p:cNvPr>
            <p:cNvSpPr txBox="1"/>
            <p:nvPr/>
          </p:nvSpPr>
          <p:spPr>
            <a:xfrm>
              <a:off x="1387885" y="2390867"/>
              <a:ext cx="1243160" cy="90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4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F31CAF0-3253-7584-CB1D-D19BEBB0D2C9}"/>
              </a:ext>
            </a:extLst>
          </p:cNvPr>
          <p:cNvGrpSpPr/>
          <p:nvPr/>
        </p:nvGrpSpPr>
        <p:grpSpPr>
          <a:xfrm>
            <a:off x="8573311" y="1326715"/>
            <a:ext cx="2164766" cy="574089"/>
            <a:chOff x="1387885" y="2171700"/>
            <a:chExt cx="1243160" cy="1119167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415173CE-E5DE-222C-9060-4692EFFEA483}"/>
                </a:ext>
              </a:extLst>
            </p:cNvPr>
            <p:cNvSpPr/>
            <p:nvPr/>
          </p:nvSpPr>
          <p:spPr>
            <a:xfrm>
              <a:off x="1559466" y="2171700"/>
              <a:ext cx="900000" cy="900000"/>
            </a:xfrm>
            <a:prstGeom prst="ellipse">
              <a:avLst/>
            </a:prstGeom>
            <a:solidFill>
              <a:srgbClr val="F8F7F4"/>
            </a:solidFill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D6C962D-8C84-E9D4-789F-E717D4F772BC}"/>
                </a:ext>
              </a:extLst>
            </p:cNvPr>
            <p:cNvSpPr txBox="1"/>
            <p:nvPr/>
          </p:nvSpPr>
          <p:spPr>
            <a:xfrm>
              <a:off x="1387885" y="2390867"/>
              <a:ext cx="1243160" cy="90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4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EA3BE6E-3A5F-C2EC-80E3-4D1C4EA678F2}"/>
              </a:ext>
            </a:extLst>
          </p:cNvPr>
          <p:cNvGrpSpPr/>
          <p:nvPr/>
        </p:nvGrpSpPr>
        <p:grpSpPr>
          <a:xfrm>
            <a:off x="1248545" y="4038512"/>
            <a:ext cx="2164766" cy="574089"/>
            <a:chOff x="1387885" y="2171700"/>
            <a:chExt cx="1243160" cy="111916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5E3F2051-AA20-1435-6F6D-FDEB7AA374DA}"/>
                </a:ext>
              </a:extLst>
            </p:cNvPr>
            <p:cNvSpPr/>
            <p:nvPr/>
          </p:nvSpPr>
          <p:spPr>
            <a:xfrm>
              <a:off x="1559466" y="2171700"/>
              <a:ext cx="900000" cy="900000"/>
            </a:xfrm>
            <a:prstGeom prst="ellipse">
              <a:avLst/>
            </a:prstGeom>
            <a:solidFill>
              <a:srgbClr val="F8F7F4"/>
            </a:solidFill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8551AEF-8AEB-D6F2-2523-3D8AB6069E41}"/>
                </a:ext>
              </a:extLst>
            </p:cNvPr>
            <p:cNvSpPr txBox="1"/>
            <p:nvPr/>
          </p:nvSpPr>
          <p:spPr>
            <a:xfrm>
              <a:off x="1387885" y="2390867"/>
              <a:ext cx="1243160" cy="90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4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C5F30BF-DE81-CEA8-5A6E-66419B76E515}"/>
              </a:ext>
            </a:extLst>
          </p:cNvPr>
          <p:cNvGrpSpPr/>
          <p:nvPr/>
        </p:nvGrpSpPr>
        <p:grpSpPr>
          <a:xfrm>
            <a:off x="4952496" y="4037576"/>
            <a:ext cx="2164766" cy="574089"/>
            <a:chOff x="1387885" y="2171700"/>
            <a:chExt cx="1243160" cy="1119167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9E2F173-8DCF-A0BB-5EDC-133B8F25A762}"/>
                </a:ext>
              </a:extLst>
            </p:cNvPr>
            <p:cNvSpPr/>
            <p:nvPr/>
          </p:nvSpPr>
          <p:spPr>
            <a:xfrm>
              <a:off x="1559466" y="2171700"/>
              <a:ext cx="900000" cy="900000"/>
            </a:xfrm>
            <a:prstGeom prst="ellipse">
              <a:avLst/>
            </a:prstGeom>
            <a:solidFill>
              <a:srgbClr val="F8F7F4"/>
            </a:solidFill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AFAB6A0-290F-5FF4-013D-AA7A49F4A40D}"/>
                </a:ext>
              </a:extLst>
            </p:cNvPr>
            <p:cNvSpPr txBox="1"/>
            <p:nvPr/>
          </p:nvSpPr>
          <p:spPr>
            <a:xfrm>
              <a:off x="1387885" y="2390867"/>
              <a:ext cx="1243160" cy="90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4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ABEFE44-3713-B027-6B0A-66265CF276ED}"/>
              </a:ext>
            </a:extLst>
          </p:cNvPr>
          <p:cNvGrpSpPr/>
          <p:nvPr/>
        </p:nvGrpSpPr>
        <p:grpSpPr>
          <a:xfrm>
            <a:off x="8611764" y="4055678"/>
            <a:ext cx="2164766" cy="574089"/>
            <a:chOff x="1387885" y="2171700"/>
            <a:chExt cx="1243160" cy="1119167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D57E0EF-8504-5615-4ECD-0B7005731D70}"/>
                </a:ext>
              </a:extLst>
            </p:cNvPr>
            <p:cNvSpPr/>
            <p:nvPr/>
          </p:nvSpPr>
          <p:spPr>
            <a:xfrm>
              <a:off x="1559466" y="2171700"/>
              <a:ext cx="900000" cy="900000"/>
            </a:xfrm>
            <a:prstGeom prst="ellipse">
              <a:avLst/>
            </a:prstGeom>
            <a:solidFill>
              <a:srgbClr val="F8F7F4"/>
            </a:solidFill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EEBD204-3F25-F59D-D48A-FDBFBB7C548F}"/>
                </a:ext>
              </a:extLst>
            </p:cNvPr>
            <p:cNvSpPr txBox="1"/>
            <p:nvPr/>
          </p:nvSpPr>
          <p:spPr>
            <a:xfrm>
              <a:off x="1387885" y="2390867"/>
              <a:ext cx="1243160" cy="90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4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A41C818-9812-2A44-C364-FABB18D34A7A}"/>
              </a:ext>
            </a:extLst>
          </p:cNvPr>
          <p:cNvSpPr txBox="1"/>
          <p:nvPr/>
        </p:nvSpPr>
        <p:spPr>
          <a:xfrm>
            <a:off x="5584762" y="1390468"/>
            <a:ext cx="92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2~3</a:t>
            </a:r>
            <a:r>
              <a:rPr lang="ko-KR" altLang="en-US" dirty="0"/>
              <a:t>주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3C46932-054E-B567-6D15-E32BC6012DD5}"/>
              </a:ext>
            </a:extLst>
          </p:cNvPr>
          <p:cNvSpPr txBox="1"/>
          <p:nvPr/>
        </p:nvSpPr>
        <p:spPr>
          <a:xfrm>
            <a:off x="9295743" y="1378065"/>
            <a:ext cx="92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4~5</a:t>
            </a:r>
            <a:r>
              <a:rPr lang="ko-KR" altLang="en-US" dirty="0"/>
              <a:t>주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9886B58-3362-63AA-AF5D-9E7767432F9A}"/>
              </a:ext>
            </a:extLst>
          </p:cNvPr>
          <p:cNvSpPr txBox="1"/>
          <p:nvPr/>
        </p:nvSpPr>
        <p:spPr>
          <a:xfrm>
            <a:off x="1977925" y="4083742"/>
            <a:ext cx="92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주차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C0148DA-0235-5A7A-C48F-626FB52F3E3C}"/>
              </a:ext>
            </a:extLst>
          </p:cNvPr>
          <p:cNvSpPr txBox="1"/>
          <p:nvPr/>
        </p:nvSpPr>
        <p:spPr>
          <a:xfrm>
            <a:off x="5677749" y="4101844"/>
            <a:ext cx="92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7~8</a:t>
            </a:r>
            <a:r>
              <a:rPr lang="ko-KR" altLang="en-US" dirty="0"/>
              <a:t>주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6A1CCB5-1657-04B7-4BCB-3BD8459DA9EE}"/>
              </a:ext>
            </a:extLst>
          </p:cNvPr>
          <p:cNvSpPr txBox="1"/>
          <p:nvPr/>
        </p:nvSpPr>
        <p:spPr>
          <a:xfrm>
            <a:off x="9352924" y="4093381"/>
            <a:ext cx="92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r>
              <a:rPr lang="ko-KR" altLang="en-US" dirty="0"/>
              <a:t>주차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EAB708B-1D47-A794-ABF7-091D83A4193E}"/>
              </a:ext>
            </a:extLst>
          </p:cNvPr>
          <p:cNvSpPr txBox="1"/>
          <p:nvPr/>
        </p:nvSpPr>
        <p:spPr>
          <a:xfrm>
            <a:off x="4554798" y="1923964"/>
            <a:ext cx="282623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퍼즐 기능 구현</a:t>
            </a:r>
            <a:endParaRPr lang="en-US" altLang="ko-KR" sz="14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ctr"/>
            <a:endParaRPr lang="ko-KR" altLang="en-US" sz="14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ctr"/>
            <a:r>
              <a:rPr lang="ko-KR" altLang="en-US" sz="14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블록을 이동한 길 만들기 기능 구현</a:t>
            </a:r>
            <a:endParaRPr lang="en-US" altLang="ko-KR" sz="14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ctr"/>
            <a:endParaRPr lang="ko-KR" altLang="en-US" sz="14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ctr"/>
            <a:r>
              <a:rPr lang="ko-KR" altLang="en-US" sz="14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스테이지 완료 시 다음 스테이지 이동하는 로직 구현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DD43787-7A62-52FA-01B5-8F56C10E8C2F}"/>
              </a:ext>
            </a:extLst>
          </p:cNvPr>
          <p:cNvSpPr txBox="1"/>
          <p:nvPr/>
        </p:nvSpPr>
        <p:spPr>
          <a:xfrm>
            <a:off x="8196181" y="1839730"/>
            <a:ext cx="27529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이동</a:t>
            </a:r>
            <a:r>
              <a:rPr lang="en-US" altLang="ko-KR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&amp;</a:t>
            </a:r>
            <a:r>
              <a:rPr lang="ko-KR" altLang="en-US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애니메이션 구현</a:t>
            </a:r>
            <a:endParaRPr lang="en-US" altLang="ko-KR" sz="16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ctr"/>
            <a:endParaRPr lang="ko-KR" altLang="en-US" sz="16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충돌 로직 구현</a:t>
            </a:r>
            <a:endParaRPr lang="en-US" altLang="ko-KR" sz="16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ctr"/>
            <a:endParaRPr lang="ko-KR" altLang="en-US" sz="16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방해하는 인형들 </a:t>
            </a:r>
            <a:r>
              <a:rPr lang="ko-KR" altLang="en-US" sz="1600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무빙</a:t>
            </a:r>
            <a:r>
              <a:rPr lang="ko-KR" altLang="en-US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로직 구현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B44D759-86C4-BBA0-2E3C-9685D53732AB}"/>
              </a:ext>
            </a:extLst>
          </p:cNvPr>
          <p:cNvSpPr txBox="1"/>
          <p:nvPr/>
        </p:nvSpPr>
        <p:spPr>
          <a:xfrm>
            <a:off x="1053389" y="4629767"/>
            <a:ext cx="261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점프 기능 구현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4409BEF-071F-173E-76F4-5ACF4B893266}"/>
              </a:ext>
            </a:extLst>
          </p:cNvPr>
          <p:cNvSpPr txBox="1"/>
          <p:nvPr/>
        </p:nvSpPr>
        <p:spPr>
          <a:xfrm>
            <a:off x="4769510" y="4703674"/>
            <a:ext cx="2459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스토리를 담은 </a:t>
            </a:r>
            <a:endParaRPr lang="en-US" altLang="ko-KR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ctr"/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스테이지 별 대화상자</a:t>
            </a:r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</a:p>
          <a:p>
            <a:pPr algn="ctr"/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애니메이션 구현 및 연결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5FAFF52-A50F-8829-7170-49DFFF9A2098}"/>
              </a:ext>
            </a:extLst>
          </p:cNvPr>
          <p:cNvSpPr txBox="1"/>
          <p:nvPr/>
        </p:nvSpPr>
        <p:spPr>
          <a:xfrm>
            <a:off x="8295437" y="4703674"/>
            <a:ext cx="244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직접 플레이 해보며 버그 수정</a:t>
            </a:r>
          </a:p>
        </p:txBody>
      </p:sp>
    </p:spTree>
    <p:extLst>
      <p:ext uri="{BB962C8B-B14F-4D97-AF65-F5344CB8AC3E}">
        <p14:creationId xmlns:p14="http://schemas.microsoft.com/office/powerpoint/2010/main" val="2150178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</TotalTime>
  <Words>437</Words>
  <Application>Microsoft Office PowerPoint</Application>
  <PresentationFormat>와이드스크린</PresentationFormat>
  <Paragraphs>94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HY그래픽M</vt:lpstr>
      <vt:lpstr>Pretendard ExtraBold</vt:lpstr>
      <vt:lpstr>맑은 고딕</vt:lpstr>
      <vt:lpstr>휴먼엑스포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조경은[ 직원 / 학생지원팀 ]</dc:creator>
  <cp:lastModifiedBy>은서 김</cp:lastModifiedBy>
  <cp:revision>1</cp:revision>
  <dcterms:created xsi:type="dcterms:W3CDTF">2024-05-20T00:16:27Z</dcterms:created>
  <dcterms:modified xsi:type="dcterms:W3CDTF">2025-09-26T13:25:27Z</dcterms:modified>
</cp:coreProperties>
</file>