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4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5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10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9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59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4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4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3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8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4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5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61C93-2702-4F39-A95D-BD3A2EF18B33}"/>
              </a:ext>
            </a:extLst>
          </p:cNvPr>
          <p:cNvSpPr txBox="1"/>
          <p:nvPr/>
        </p:nvSpPr>
        <p:spPr>
          <a:xfrm>
            <a:off x="2701254" y="1691121"/>
            <a:ext cx="6233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정보처리산업기사 과정평가형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능력단위평가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요구사항 확인 </a:t>
            </a:r>
            <a:endParaRPr lang="en-US" altLang="ko-KR" sz="2800" dirty="0">
              <a:solidFill>
                <a:srgbClr val="21252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rgbClr val="2125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solidFill>
                  <a:srgbClr val="2125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A18B7-105A-41DA-B47D-DC6B7C4D053C}"/>
              </a:ext>
            </a:extLst>
          </p:cNvPr>
          <p:cNvSpPr txBox="1"/>
          <p:nvPr/>
        </p:nvSpPr>
        <p:spPr>
          <a:xfrm>
            <a:off x="-442007" y="5350463"/>
            <a:ext cx="3935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조장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: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김병관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: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김현우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박재영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박대해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BAB6-97E9-43E7-899A-D96B407FA9D6}"/>
              </a:ext>
            </a:extLst>
          </p:cNvPr>
          <p:cNvSpPr txBox="1"/>
          <p:nvPr/>
        </p:nvSpPr>
        <p:spPr>
          <a:xfrm>
            <a:off x="9888879" y="6212237"/>
            <a:ext cx="339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2024-11-19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99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78A7C5-EE81-4659-96D5-1CF4F110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9062"/>
            <a:ext cx="3962400" cy="661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9E545-D653-47A7-B477-5815302AD653}"/>
              </a:ext>
            </a:extLst>
          </p:cNvPr>
          <p:cNvSpPr txBox="1"/>
          <p:nvPr/>
        </p:nvSpPr>
        <p:spPr>
          <a:xfrm>
            <a:off x="189978" y="145404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3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8D6D51-A4AB-4C48-85DF-690E8884C177}"/>
              </a:ext>
            </a:extLst>
          </p:cNvPr>
          <p:cNvSpPr txBox="1"/>
          <p:nvPr/>
        </p:nvSpPr>
        <p:spPr>
          <a:xfrm>
            <a:off x="123303" y="69204"/>
            <a:ext cx="419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시퀀스 다이어그램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여행 계획 조회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본인 작성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8811E-0D0B-4562-8D23-4BB6F7B7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14" y="578494"/>
            <a:ext cx="6472492" cy="59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6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605CF-8D6F-4713-A9FA-8368399FB311}"/>
              </a:ext>
            </a:extLst>
          </p:cNvPr>
          <p:cNvSpPr txBox="1"/>
          <p:nvPr/>
        </p:nvSpPr>
        <p:spPr>
          <a:xfrm>
            <a:off x="189977" y="145404"/>
            <a:ext cx="2543697" cy="47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CE7D5-554B-43FA-BCA8-D5E7ABBE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1" y="1402097"/>
            <a:ext cx="10805580" cy="45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BC643-F6FD-48DD-ACE6-46328F85CBC8}"/>
              </a:ext>
            </a:extLst>
          </p:cNvPr>
          <p:cNvSpPr txBox="1"/>
          <p:nvPr/>
        </p:nvSpPr>
        <p:spPr>
          <a:xfrm>
            <a:off x="3793200" y="2850504"/>
            <a:ext cx="4605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41928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70963-FD39-4217-AE61-9DB1EB1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74" y="150225"/>
            <a:ext cx="1463369" cy="864844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71AE6-4695-468B-BAF1-BFF535C375BA}"/>
              </a:ext>
            </a:extLst>
          </p:cNvPr>
          <p:cNvSpPr txBox="1"/>
          <p:nvPr/>
        </p:nvSpPr>
        <p:spPr>
          <a:xfrm>
            <a:off x="1644241" y="1348363"/>
            <a:ext cx="7561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현행 시스템 조사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명세서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클래스 다이어그램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시퀀스 다이어그램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8756DC-132C-464E-9A57-47BE0BC4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76875" cy="8477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현행 시스템 조사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B23AC4-DFA3-46A4-AF28-EB814541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67" y="989813"/>
            <a:ext cx="9001666" cy="56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2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A7BC2-7F79-48B2-B9FC-0103733B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80067" cy="120879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1DDE9-5F8F-40D4-B392-E2F306FD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8" y="1095957"/>
            <a:ext cx="912622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4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E72E32-965A-4AC7-A542-F7FA5A3A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80067" cy="120879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명세서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6631FB-FD23-423A-A3BB-51965E95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7" y="1137233"/>
            <a:ext cx="5353050" cy="3543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67964-D255-4735-A51B-76C96A0B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185430"/>
            <a:ext cx="4438650" cy="2981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89BB68-B960-431A-BC96-ADADF8FBD0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4" t="-4060" r="144" b="66227"/>
          <a:stretch/>
        </p:blipFill>
        <p:spPr>
          <a:xfrm>
            <a:off x="6185484" y="3084659"/>
            <a:ext cx="5629275" cy="20720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E91191-B726-4910-8F33-ABD4BD824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4" t="63253" r="-1724" b="1949"/>
          <a:stretch/>
        </p:blipFill>
        <p:spPr>
          <a:xfrm>
            <a:off x="6185484" y="4816310"/>
            <a:ext cx="5629275" cy="19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AFF9A1-B9F1-4250-9C87-966C8EA2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48" y="223837"/>
            <a:ext cx="53911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1E4843-D0F9-46BE-9F85-2A86D84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857875" cy="82867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MVC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클래스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525C7-2C38-4766-BEBA-81175458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0" y="828675"/>
            <a:ext cx="6300789" cy="5770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F96B1-9DEB-4AA3-80B3-236BED46E4B2}"/>
              </a:ext>
            </a:extLst>
          </p:cNvPr>
          <p:cNvSpPr txBox="1"/>
          <p:nvPr/>
        </p:nvSpPr>
        <p:spPr>
          <a:xfrm>
            <a:off x="429815" y="828675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MODEL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09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6F323C-A41C-4DE5-8CB9-79FBD6CF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28" y="607069"/>
            <a:ext cx="8480825" cy="610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F620A2-B961-4BDC-B65E-0AE8DAD88EC4}"/>
              </a:ext>
            </a:extLst>
          </p:cNvPr>
          <p:cNvSpPr txBox="1"/>
          <p:nvPr/>
        </p:nvSpPr>
        <p:spPr>
          <a:xfrm>
            <a:off x="189978" y="145404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06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928B04-6A4D-4959-9663-62395B1A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36" y="368944"/>
            <a:ext cx="8800119" cy="5627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C4C56-B3DB-4019-BB7D-2B9296C06D1C}"/>
              </a:ext>
            </a:extLst>
          </p:cNvPr>
          <p:cNvSpPr txBox="1"/>
          <p:nvPr/>
        </p:nvSpPr>
        <p:spPr>
          <a:xfrm>
            <a:off x="189978" y="145404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18766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TM02900771[[fn=슬라이스]]</Template>
  <TotalTime>103</TotalTime>
  <Words>85</Words>
  <Application>Microsoft Office PowerPoint</Application>
  <PresentationFormat>와이드스크린</PresentationFormat>
  <Paragraphs>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HY견고딕</vt:lpstr>
      <vt:lpstr>Century Gothic</vt:lpstr>
      <vt:lpstr>Wingdings 3</vt:lpstr>
      <vt:lpstr>슬라이스</vt:lpstr>
      <vt:lpstr>PowerPoint 프레젠테이션</vt:lpstr>
      <vt:lpstr>목차</vt:lpstr>
      <vt:lpstr>1. 프로젝트 현행 시스템 조사</vt:lpstr>
      <vt:lpstr>2. 유스케이스</vt:lpstr>
      <vt:lpstr>3. 유스케이스 명세서</vt:lpstr>
      <vt:lpstr>PowerPoint 프레젠테이션</vt:lpstr>
      <vt:lpstr>4. MVC기반 클래스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9</cp:revision>
  <dcterms:created xsi:type="dcterms:W3CDTF">2024-11-18T08:03:12Z</dcterms:created>
  <dcterms:modified xsi:type="dcterms:W3CDTF">2024-11-19T01:35:15Z</dcterms:modified>
</cp:coreProperties>
</file>