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5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10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9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9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4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3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61C93-2702-4F39-A95D-BD3A2EF18B33}"/>
              </a:ext>
            </a:extLst>
          </p:cNvPr>
          <p:cNvSpPr txBox="1"/>
          <p:nvPr/>
        </p:nvSpPr>
        <p:spPr>
          <a:xfrm>
            <a:off x="2701254" y="1691121"/>
            <a:ext cx="623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정보처리산업기사 과정평가형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능력단위평가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요구사항 확인 </a:t>
            </a:r>
            <a:endParaRPr lang="en-US" altLang="ko-KR" sz="2800" dirty="0">
              <a:solidFill>
                <a:srgbClr val="2125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18B7-105A-41DA-B47D-DC6B7C4D053C}"/>
              </a:ext>
            </a:extLst>
          </p:cNvPr>
          <p:cNvSpPr txBox="1"/>
          <p:nvPr/>
        </p:nvSpPr>
        <p:spPr>
          <a:xfrm>
            <a:off x="-442007" y="5350463"/>
            <a:ext cx="3935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김현우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박재영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박대해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AB6-97E9-43E7-899A-D96B407FA9D6}"/>
              </a:ext>
            </a:extLst>
          </p:cNvPr>
          <p:cNvSpPr txBox="1"/>
          <p:nvPr/>
        </p:nvSpPr>
        <p:spPr>
          <a:xfrm>
            <a:off x="9888879" y="6212237"/>
            <a:ext cx="33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2024-11-19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9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8A7C5-EE81-4659-96D5-1CF4F110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9062"/>
            <a:ext cx="3962400" cy="661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9E545-D653-47A7-B477-5815302AD653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8D6D51-A4AB-4C48-85DF-690E8884C177}"/>
              </a:ext>
            </a:extLst>
          </p:cNvPr>
          <p:cNvSpPr txBox="1"/>
          <p:nvPr/>
        </p:nvSpPr>
        <p:spPr>
          <a:xfrm>
            <a:off x="123303" y="69204"/>
            <a:ext cx="419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시퀀스 다이어그램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여행 계획 조회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 작성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8811E-0D0B-4562-8D23-4BB6F7B7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14" y="578494"/>
            <a:ext cx="6472492" cy="59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605CF-8D6F-4713-A9FA-8368399FB311}"/>
              </a:ext>
            </a:extLst>
          </p:cNvPr>
          <p:cNvSpPr txBox="1"/>
          <p:nvPr/>
        </p:nvSpPr>
        <p:spPr>
          <a:xfrm>
            <a:off x="189977" y="145404"/>
            <a:ext cx="2543697" cy="47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CE7D5-554B-43FA-BCA8-D5E7ABBE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1" y="1402097"/>
            <a:ext cx="10805580" cy="45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BC643-F6FD-48DD-ACE6-46328F85CBC8}"/>
              </a:ext>
            </a:extLst>
          </p:cNvPr>
          <p:cNvSpPr txBox="1"/>
          <p:nvPr/>
        </p:nvSpPr>
        <p:spPr>
          <a:xfrm>
            <a:off x="3793200" y="2850504"/>
            <a:ext cx="460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41928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70963-FD39-4217-AE61-9DB1EB1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150225"/>
            <a:ext cx="1463369" cy="86484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1AE6-4695-468B-BAF1-BFF535C375BA}"/>
              </a:ext>
            </a:extLst>
          </p:cNvPr>
          <p:cNvSpPr txBox="1"/>
          <p:nvPr/>
        </p:nvSpPr>
        <p:spPr>
          <a:xfrm>
            <a:off x="1644241" y="1348363"/>
            <a:ext cx="7561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현행 시스템 조사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시퀀스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8756DC-132C-464E-9A57-47BE0BC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6875" cy="8477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현행 시스템 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B23AC4-DFA3-46A4-AF28-EB814541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7" y="989813"/>
            <a:ext cx="9001666" cy="56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7BC2-7F79-48B2-B9FC-0103733B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1DDE9-5F8F-40D4-B392-E2F306FD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8" y="1095957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E72E32-965A-4AC7-A542-F7FA5A3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019F3-E016-48A8-A698-BA56A057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776854"/>
            <a:ext cx="5467350" cy="3157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1F59CF-11E3-4FB4-BFD4-8EA51824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00" y="1208792"/>
            <a:ext cx="4933227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CDAAD0-C2BD-49D0-B5B1-6759EE2A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92" y="219075"/>
            <a:ext cx="6135226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1E4843-D0F9-46BE-9F85-2A86D84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57875" cy="82867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MVC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525C7-2C38-4766-BEBA-81175458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0" y="828675"/>
            <a:ext cx="6300789" cy="577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F96B1-9DEB-4AA3-80B3-236BED46E4B2}"/>
              </a:ext>
            </a:extLst>
          </p:cNvPr>
          <p:cNvSpPr txBox="1"/>
          <p:nvPr/>
        </p:nvSpPr>
        <p:spPr>
          <a:xfrm>
            <a:off x="429815" y="828675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0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6F323C-A41C-4DE5-8CB9-79FBD6CF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8" y="607069"/>
            <a:ext cx="8480825" cy="610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F620A2-B961-4BDC-B65E-0AE8DAD88EC4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0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28B04-6A4D-4959-9663-62395B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6" y="368944"/>
            <a:ext cx="8800119" cy="5627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C4C56-B3DB-4019-BB7D-2B9296C06D1C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876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TM02900771[[fn=슬라이스]]</Template>
  <TotalTime>97</TotalTime>
  <Words>85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Century Gothic</vt:lpstr>
      <vt:lpstr>Wingdings 3</vt:lpstr>
      <vt:lpstr>슬라이스</vt:lpstr>
      <vt:lpstr>PowerPoint 프레젠테이션</vt:lpstr>
      <vt:lpstr>목차</vt:lpstr>
      <vt:lpstr>1. 프로젝트 현행 시스템 조사</vt:lpstr>
      <vt:lpstr>2. 유스케이스</vt:lpstr>
      <vt:lpstr>3. 유스케이스 명세서</vt:lpstr>
      <vt:lpstr>PowerPoint 프레젠테이션</vt:lpstr>
      <vt:lpstr>4. MVC기반 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8</cp:revision>
  <dcterms:created xsi:type="dcterms:W3CDTF">2024-11-18T08:03:12Z</dcterms:created>
  <dcterms:modified xsi:type="dcterms:W3CDTF">2024-11-19T01:23:12Z</dcterms:modified>
</cp:coreProperties>
</file>