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BCBE6-8588-444D-926C-A0BF8D96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77C76-8CC3-4D99-8AD5-F4923FAE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D20DF-6660-4946-A596-E0FFFA15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22337-88F6-462F-861F-5AFFB84E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2D25F-B0C0-4136-82AE-4D8FC30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5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2F3D-BD20-411A-9F35-56341BF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FFF31-DEB4-49C9-AAEF-B59AF82C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9CC4A-5FA3-45D8-A417-5132E575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B6A4C-AD9D-47B7-ABD2-055B59A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78CE2-AB18-4895-A4B4-53A45567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A1C10C-B7B8-4A9F-A0D5-8A1992AA6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37C42-CBB0-4C9E-A4EE-BA98F5C3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2F3F6-A65F-49BF-9B87-452CEEEB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7436-5165-4A09-A658-6252AFA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777AE-9745-4814-8802-F3DF970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832C-E0BB-4835-8C45-5F0823B6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BDC0A-ED3F-4328-A226-7EDB2884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8D374-0596-4976-8FDA-4934BB85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7ABD4-E048-4128-98F0-9497C07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F7415-3519-445C-ADF5-8B2A4E69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FB493-8CDB-499F-860A-8D350C64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FEAFA-5A2B-483C-BD1A-ED83C96E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F6C91-0C98-47B9-87CE-25A6560F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59893-5355-440C-8FC3-0CFFF974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7EA9-4508-41B9-8946-44A95B6F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5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D48-72A9-4D82-9A1B-5390184F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90575-781A-4B3A-8D43-BAD4FACD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51871-2CC5-42E4-9653-0F7E678A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C8C87-B836-499C-BADD-3D7B76BC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C6518-47A9-4A29-8AE4-452AB439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6D290-9587-4C96-943B-4A1A78DF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53D78-7D9B-4860-B817-5638C586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AAD7D-49AA-4ACA-A5E7-5CDC498F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3E325-A3CF-4A09-A944-1E4FE6527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F3915-92F0-4643-9092-9697E6CC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74FC2-1C3F-4B4F-9421-6E53583B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FF270-8C73-4A63-BA0A-AFE32F4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4373A2-75D5-4B35-9F38-0942F3CF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39E74-EC95-4763-954D-D6AA6313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0601-247D-4DBF-8B9A-ECDE9C8C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2EB9E-AF1F-433C-857B-7C9310B3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6350A-5D95-4F9A-9813-65EE06BD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91AA1-BA5D-42AD-9787-287225C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4ACE5-6354-4E04-9913-FF447F9B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12C55-7FD2-484A-B326-E295231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88C97-D1C3-4B5D-A86F-3E145630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832EE-AB85-4EC8-92AC-B07FC7B4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C866-01FB-4EA5-95E5-E426463F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0961A-8358-42EA-835B-0676E682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FB72A-C2AC-418E-B587-51095CE4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CFEC6-76B3-407E-A1B5-0A78975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7C7D6-652F-42BF-B3B7-41A5CAE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8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8E25-F9BB-4C99-B013-093F79A4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3F31B-E5B0-43C7-8D71-9BF353CB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1A196-D103-4CBD-9491-53D4C858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AC2D7-296A-4B69-91E7-B2341A51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51C47-9732-4E14-8204-050CF15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D29DE-CE86-425D-900E-A78E468F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7B48F-9393-49ED-9321-BB4850A4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25512-EF75-4684-AA58-FCF23A3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81D2C-A553-429D-9972-52CD25E2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6052-1E3A-4B90-96BF-E756F2D6131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DE2FD-C7FF-458F-86F9-AC1664125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10BD1-C052-47E0-936A-60508F17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63C00A-482F-4B18-85D4-17E0C8E12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79851"/>
              </p:ext>
            </p:extLst>
          </p:nvPr>
        </p:nvGraphicFramePr>
        <p:xfrm>
          <a:off x="647817" y="660943"/>
          <a:ext cx="1055148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581">
                  <a:extLst>
                    <a:ext uri="{9D8B030D-6E8A-4147-A177-3AD203B41FA5}">
                      <a16:colId xmlns:a16="http://schemas.microsoft.com/office/drawing/2014/main" val="2730346579"/>
                    </a:ext>
                  </a:extLst>
                </a:gridCol>
                <a:gridCol w="1758581">
                  <a:extLst>
                    <a:ext uri="{9D8B030D-6E8A-4147-A177-3AD203B41FA5}">
                      <a16:colId xmlns:a16="http://schemas.microsoft.com/office/drawing/2014/main" val="1449801310"/>
                    </a:ext>
                  </a:extLst>
                </a:gridCol>
                <a:gridCol w="2132480">
                  <a:extLst>
                    <a:ext uri="{9D8B030D-6E8A-4147-A177-3AD203B41FA5}">
                      <a16:colId xmlns:a16="http://schemas.microsoft.com/office/drawing/2014/main" val="2646121710"/>
                    </a:ext>
                  </a:extLst>
                </a:gridCol>
                <a:gridCol w="1611764">
                  <a:extLst>
                    <a:ext uri="{9D8B030D-6E8A-4147-A177-3AD203B41FA5}">
                      <a16:colId xmlns:a16="http://schemas.microsoft.com/office/drawing/2014/main" val="3002952337"/>
                    </a:ext>
                  </a:extLst>
                </a:gridCol>
                <a:gridCol w="1531500">
                  <a:extLst>
                    <a:ext uri="{9D8B030D-6E8A-4147-A177-3AD203B41FA5}">
                      <a16:colId xmlns:a16="http://schemas.microsoft.com/office/drawing/2014/main" val="4258155972"/>
                    </a:ext>
                  </a:extLst>
                </a:gridCol>
                <a:gridCol w="1758581">
                  <a:extLst>
                    <a:ext uri="{9D8B030D-6E8A-4147-A177-3AD203B41FA5}">
                      <a16:colId xmlns:a16="http://schemas.microsoft.com/office/drawing/2014/main" val="209949624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요청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요청 </a:t>
                      </a:r>
                      <a:r>
                        <a:rPr lang="en-US" altLang="ko-KR" sz="1100" dirty="0"/>
                        <a:t>URI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요청 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응답형태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관련서비스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31435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/user/login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userid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String: password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3482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/user/join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UserDto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입력받은</a:t>
                      </a:r>
                      <a:r>
                        <a:rPr lang="ko-KR" altLang="en-US" sz="1000" dirty="0"/>
                        <a:t> 정보로 </a:t>
                      </a:r>
                      <a:r>
                        <a:rPr lang="ko-KR" altLang="en-US" sz="1000" dirty="0" err="1"/>
                        <a:t>회원가입한다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80598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 정보 수정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</a:t>
                      </a:r>
                      <a:r>
                        <a:rPr lang="en-US" altLang="ko-KR" sz="1000" dirty="0" err="1"/>
                        <a:t>myinfo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UserDto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유저의 정보를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9911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/user/logout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로그아웃한다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2733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회원탈퇴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/user/delete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userid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회원정보를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8289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작성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/planner/add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int: </a:t>
                      </a:r>
                      <a:r>
                        <a:rPr lang="en-US" altLang="ko-KR" sz="1000" dirty="0" err="1"/>
                        <a:t>AreaCode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CityCode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StartDay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EndDay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생성한다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93068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수정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/planner/update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int: </a:t>
                      </a:r>
                      <a:r>
                        <a:rPr lang="en-US" altLang="ko-KR" sz="1000" dirty="0" err="1"/>
                        <a:t>AreaCode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CityCode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StartDay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EndDay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</a:t>
                      </a:r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742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조회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List&lt;</a:t>
                      </a:r>
                      <a:r>
                        <a:rPr lang="en-US" altLang="ko-KR" sz="1000" dirty="0" err="1"/>
                        <a:t>PlannerDto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0634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조회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</a:t>
                      </a:r>
                      <a:r>
                        <a:rPr lang="en-US" altLang="ko-KR" sz="1000" dirty="0" err="1"/>
                        <a:t>myinfo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userid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List&lt;</a:t>
                      </a:r>
                      <a:r>
                        <a:rPr lang="en-US" altLang="ko-KR" sz="1000" dirty="0" err="1"/>
                        <a:t>PlannerDto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유저의 </a:t>
                      </a:r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모두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5541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삭제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/planner/delete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Int: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plannerid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68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176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7</cp:revision>
  <dcterms:created xsi:type="dcterms:W3CDTF">2024-11-18T07:52:20Z</dcterms:created>
  <dcterms:modified xsi:type="dcterms:W3CDTF">2024-11-19T00:22:02Z</dcterms:modified>
</cp:coreProperties>
</file>