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4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00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4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37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26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6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4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3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570A992-0E1F-4B33-B75A-DFCE1851E723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69C82E-81E9-4147-B99F-ACF64FBED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5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75FCE-2435-4B7C-BABD-A6D2A3F2C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 프로그램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7D08C4-0A79-4008-A12E-08A8D9D35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2024-11-29</a:t>
            </a:r>
          </a:p>
          <a:p>
            <a:endParaRPr lang="en-US" altLang="ko-KR" dirty="0"/>
          </a:p>
          <a:p>
            <a:r>
              <a:rPr lang="ko-KR" altLang="en-US" dirty="0"/>
              <a:t>김현우</a:t>
            </a:r>
            <a:r>
              <a:rPr lang="en-US" altLang="ko-KR" dirty="0"/>
              <a:t>, </a:t>
            </a:r>
            <a:r>
              <a:rPr lang="ko-KR" altLang="en-US" dirty="0"/>
              <a:t>김병관</a:t>
            </a:r>
            <a:r>
              <a:rPr lang="en-US" altLang="ko-KR" dirty="0"/>
              <a:t>,</a:t>
            </a:r>
            <a:r>
              <a:rPr lang="ko-KR" altLang="en-US" dirty="0"/>
              <a:t>박대해</a:t>
            </a:r>
            <a:r>
              <a:rPr lang="en-US" altLang="ko-KR" dirty="0"/>
              <a:t>,</a:t>
            </a:r>
            <a:r>
              <a:rPr lang="ko-KR" altLang="en-US" dirty="0"/>
              <a:t>박재영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37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310C6AB-CD1D-4C48-B00E-364FCBDC72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6" b="-575"/>
          <a:stretch/>
        </p:blipFill>
        <p:spPr>
          <a:xfrm>
            <a:off x="3950366" y="2238101"/>
            <a:ext cx="3751041" cy="39220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620F37-288B-4D92-B1E3-F98BF9C2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06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1. Login</a:t>
            </a:r>
            <a:r>
              <a:rPr lang="ko-KR" altLang="en-US" sz="3500" dirty="0"/>
              <a:t> 후 </a:t>
            </a:r>
            <a:r>
              <a:rPr lang="en-US" altLang="ko-KR" sz="3500" dirty="0"/>
              <a:t>Planner</a:t>
            </a:r>
            <a:r>
              <a:rPr lang="ko-KR" altLang="en-US" sz="3500" dirty="0"/>
              <a:t> 작성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2D0B1A7-1F4C-4CD8-98AA-5D444664A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1"/>
          <a:stretch/>
        </p:blipFill>
        <p:spPr>
          <a:xfrm>
            <a:off x="313509" y="2924612"/>
            <a:ext cx="2705026" cy="1396439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A615B0-16FE-4A5B-B049-77C2C076F756}"/>
              </a:ext>
            </a:extLst>
          </p:cNvPr>
          <p:cNvSpPr/>
          <p:nvPr/>
        </p:nvSpPr>
        <p:spPr>
          <a:xfrm>
            <a:off x="4232366" y="5305687"/>
            <a:ext cx="570453" cy="494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FAA5AA-66CF-40A5-9509-7A7E13C50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64" y="2403566"/>
            <a:ext cx="3108960" cy="333191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A8BA579-77F9-477A-8370-37CCC641D3C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18535" y="3622832"/>
            <a:ext cx="12138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7B7EC9-26CD-48F3-933E-2292B6770B1C}"/>
              </a:ext>
            </a:extLst>
          </p:cNvPr>
          <p:cNvSpPr txBox="1"/>
          <p:nvPr/>
        </p:nvSpPr>
        <p:spPr>
          <a:xfrm>
            <a:off x="8633238" y="1937069"/>
            <a:ext cx="334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Go to the created planner DB</a:t>
            </a:r>
          </a:p>
          <a:p>
            <a:br>
              <a:rPr lang="en-US" altLang="ko-KR" sz="2000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sz="20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E7582D8-42EA-4678-BA4E-3B4DFB1B0A1A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5400000" flipH="1" flipV="1">
            <a:off x="5743536" y="2843582"/>
            <a:ext cx="1730383" cy="4182271"/>
          </a:xfrm>
          <a:prstGeom prst="bentConnector4">
            <a:avLst>
              <a:gd name="adj1" fmla="val -13211"/>
              <a:gd name="adj2" fmla="val 7964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3A93AE-836D-4AFF-90E5-6D35366BB66C}"/>
              </a:ext>
            </a:extLst>
          </p:cNvPr>
          <p:cNvSpPr txBox="1"/>
          <p:nvPr/>
        </p:nvSpPr>
        <p:spPr>
          <a:xfrm>
            <a:off x="895170" y="2524502"/>
            <a:ext cx="1541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Login Page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A6BC2-FB4A-4770-9E3A-441E2F81B36C}"/>
              </a:ext>
            </a:extLst>
          </p:cNvPr>
          <p:cNvSpPr txBox="1"/>
          <p:nvPr/>
        </p:nvSpPr>
        <p:spPr>
          <a:xfrm>
            <a:off x="4517592" y="1937069"/>
            <a:ext cx="2770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Make a Planner Page</a:t>
            </a:r>
            <a:endParaRPr lang="ko-KR" alt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1B12E-BF45-43D5-B01D-B0CE0EBAE7CB}"/>
              </a:ext>
            </a:extLst>
          </p:cNvPr>
          <p:cNvSpPr txBox="1"/>
          <p:nvPr/>
        </p:nvSpPr>
        <p:spPr>
          <a:xfrm>
            <a:off x="4580709" y="6091852"/>
            <a:ext cx="337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 </a:t>
            </a:r>
            <a:r>
              <a:rPr lang="en-US" altLang="ko-KR" dirty="0"/>
              <a:t>Button Click</a:t>
            </a:r>
            <a:r>
              <a:rPr lang="ko-KR" altLang="en-US" dirty="0"/>
              <a:t>시 </a:t>
            </a:r>
            <a:r>
              <a:rPr lang="en-US" altLang="ko-KR" dirty="0"/>
              <a:t>DB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2791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F7535-3D65-4B75-8957-9BA43AC8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6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2. Planner</a:t>
            </a:r>
            <a:r>
              <a:rPr lang="ko-KR" altLang="en-US" sz="3500" dirty="0"/>
              <a:t> 조회 및 수정페이지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92254B-BAFC-4A2C-B84D-45125F9D2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5"/>
          <a:stretch/>
        </p:blipFill>
        <p:spPr>
          <a:xfrm>
            <a:off x="1504630" y="1794756"/>
            <a:ext cx="9115697" cy="994455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6D43FE8-2AB2-48C9-A9DE-1E2EE985EFCE}"/>
              </a:ext>
            </a:extLst>
          </p:cNvPr>
          <p:cNvSpPr/>
          <p:nvPr/>
        </p:nvSpPr>
        <p:spPr>
          <a:xfrm>
            <a:off x="809193" y="1794755"/>
            <a:ext cx="567645" cy="565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E894A6-50D7-46FB-8397-2D9F370B3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" t="16751"/>
          <a:stretch/>
        </p:blipFill>
        <p:spPr>
          <a:xfrm>
            <a:off x="6008914" y="3534781"/>
            <a:ext cx="4173462" cy="295809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B934ECC-335C-48B6-862C-F8B901E3D804}"/>
              </a:ext>
            </a:extLst>
          </p:cNvPr>
          <p:cNvSpPr/>
          <p:nvPr/>
        </p:nvSpPr>
        <p:spPr>
          <a:xfrm>
            <a:off x="6272169" y="5928539"/>
            <a:ext cx="629174" cy="4278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C3D2010-E75A-4F8C-A042-5CECB74B3AD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0800000" flipH="1" flipV="1">
            <a:off x="809193" y="2077537"/>
            <a:ext cx="410744" cy="874041"/>
          </a:xfrm>
          <a:prstGeom prst="bentConnector4">
            <a:avLst>
              <a:gd name="adj1" fmla="val -55655"/>
              <a:gd name="adj2" fmla="val 6617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B77530C-3EC2-4A31-BA77-A97FAACF067D}"/>
              </a:ext>
            </a:extLst>
          </p:cNvPr>
          <p:cNvSpPr txBox="1"/>
          <p:nvPr/>
        </p:nvSpPr>
        <p:spPr>
          <a:xfrm>
            <a:off x="935243" y="295157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err="1"/>
              <a:t>클릭시</a:t>
            </a:r>
            <a:endParaRPr lang="ko-KR" altLang="en-US" sz="10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34DED7C-4C60-4144-BEE3-81F0024C7B71}"/>
              </a:ext>
            </a:extLst>
          </p:cNvPr>
          <p:cNvCxnSpPr>
            <a:cxnSpLocks/>
            <a:stCxn id="9" idx="2"/>
            <a:endCxn id="8" idx="1"/>
          </p:cNvCxnSpPr>
          <p:nvPr/>
        </p:nvCxnSpPr>
        <p:spPr>
          <a:xfrm rot="16200000" flipH="1">
            <a:off x="2706411" y="1711325"/>
            <a:ext cx="1816028" cy="478897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8EF80E-ABB2-4E45-ABB8-5DB8B700C550}"/>
              </a:ext>
            </a:extLst>
          </p:cNvPr>
          <p:cNvSpPr txBox="1"/>
          <p:nvPr/>
        </p:nvSpPr>
        <p:spPr>
          <a:xfrm>
            <a:off x="2212624" y="4211152"/>
            <a:ext cx="3374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Planner </a:t>
            </a:r>
            <a:r>
              <a:rPr lang="ko-KR" altLang="en-US" sz="2000" dirty="0"/>
              <a:t>수정 페이지로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F0C6D-9C3E-4A09-90B9-32492416CED0}"/>
              </a:ext>
            </a:extLst>
          </p:cNvPr>
          <p:cNvSpPr txBox="1"/>
          <p:nvPr/>
        </p:nvSpPr>
        <p:spPr>
          <a:xfrm>
            <a:off x="1504630" y="5928539"/>
            <a:ext cx="349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수정 버튼 </a:t>
            </a:r>
            <a:r>
              <a:rPr lang="en-US" altLang="ko-KR" sz="2000" dirty="0"/>
              <a:t>Click-&gt;</a:t>
            </a:r>
            <a:r>
              <a:rPr lang="ko-KR" altLang="en-US" sz="2000" dirty="0"/>
              <a:t> 수정 완료 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AEB1D91-44FE-4702-B122-8101B9016A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6171" y="6142459"/>
            <a:ext cx="15259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88CECC-5B4C-4611-AA8E-15C7ABE3B509}"/>
              </a:ext>
            </a:extLst>
          </p:cNvPr>
          <p:cNvSpPr txBox="1"/>
          <p:nvPr/>
        </p:nvSpPr>
        <p:spPr>
          <a:xfrm>
            <a:off x="6901343" y="3191777"/>
            <a:ext cx="2079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Planner Update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96D75-EEA2-4593-B5A8-245FBC8484D3}"/>
              </a:ext>
            </a:extLst>
          </p:cNvPr>
          <p:cNvSpPr txBox="1"/>
          <p:nvPr/>
        </p:nvSpPr>
        <p:spPr>
          <a:xfrm>
            <a:off x="1698516" y="1396219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Planner Select</a:t>
            </a:r>
            <a:endParaRPr lang="ko-KR" altLang="en-US" sz="2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90EFE-19A5-4BE2-B306-7B9576C7F9DE}"/>
              </a:ext>
            </a:extLst>
          </p:cNvPr>
          <p:cNvSpPr txBox="1"/>
          <p:nvPr/>
        </p:nvSpPr>
        <p:spPr>
          <a:xfrm>
            <a:off x="875287" y="1811273"/>
            <a:ext cx="6293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17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3811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6AE4D-3070-4631-8749-15BFC70A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79256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3. </a:t>
            </a:r>
            <a:r>
              <a:rPr lang="ko-KR" altLang="en-US" sz="3500" dirty="0"/>
              <a:t>수정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CE380A-C718-461F-B992-FC333018C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5"/>
          <a:stretch/>
        </p:blipFill>
        <p:spPr>
          <a:xfrm>
            <a:off x="391886" y="2294432"/>
            <a:ext cx="4191585" cy="315365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6E8C61-E646-4523-B2CF-D907D4EB9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790"/>
          <a:stretch/>
        </p:blipFill>
        <p:spPr>
          <a:xfrm>
            <a:off x="5029785" y="2186711"/>
            <a:ext cx="6900002" cy="857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F77F7-5A1C-4C96-BA3A-958B5981A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057" y="4416673"/>
            <a:ext cx="3877216" cy="2086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885F0A-9C67-4014-A632-F0FD422126E2}"/>
              </a:ext>
            </a:extLst>
          </p:cNvPr>
          <p:cNvSpPr txBox="1"/>
          <p:nvPr/>
        </p:nvSpPr>
        <p:spPr>
          <a:xfrm>
            <a:off x="627973" y="1786601"/>
            <a:ext cx="3560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Planner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Update Checking</a:t>
            </a:r>
            <a:r>
              <a:rPr lang="ko-KR" altLang="en-US" sz="20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1BBBE-6C11-4BF7-8BC2-A2F1FD90313F}"/>
              </a:ext>
            </a:extLst>
          </p:cNvPr>
          <p:cNvSpPr txBox="1"/>
          <p:nvPr/>
        </p:nvSpPr>
        <p:spPr>
          <a:xfrm>
            <a:off x="5111931" y="1817379"/>
            <a:ext cx="6817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Check the Lookup page after the update</a:t>
            </a:r>
          </a:p>
          <a:p>
            <a:br>
              <a:rPr lang="en-US" altLang="ko-KR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70B67-8E38-4ECE-890B-D8C8C6C7ADFE}"/>
              </a:ext>
            </a:extLst>
          </p:cNvPr>
          <p:cNvSpPr txBox="1"/>
          <p:nvPr/>
        </p:nvSpPr>
        <p:spPr>
          <a:xfrm>
            <a:off x="6663097" y="3939620"/>
            <a:ext cx="3877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Check in DB after update</a:t>
            </a:r>
          </a:p>
          <a:p>
            <a:br>
              <a:rPr lang="en-US" altLang="ko-KR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72C08C-0E35-4407-9450-55A161C6CF4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583471" y="3044392"/>
            <a:ext cx="737466" cy="826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2D90A7-813F-4740-9596-59F58548242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8479786" y="3044390"/>
            <a:ext cx="121919" cy="895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8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13FD4-6485-4E8F-863F-E55B0A5F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4. </a:t>
            </a:r>
            <a:r>
              <a:rPr lang="ko-KR" altLang="en-US" sz="3500" dirty="0"/>
              <a:t>작성자 유효성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BCE26A-0FD4-431E-B388-B8350DC5D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619"/>
          <a:stretch/>
        </p:blipFill>
        <p:spPr>
          <a:xfrm>
            <a:off x="428897" y="2368874"/>
            <a:ext cx="3819525" cy="19734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EDAF05-055A-4752-BD0C-0458DDEB84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8"/>
          <a:stretch/>
        </p:blipFill>
        <p:spPr>
          <a:xfrm>
            <a:off x="8048047" y="2229394"/>
            <a:ext cx="3819525" cy="2966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7CDAD-E3F5-4989-B1D0-FAFABEF8BB4B}"/>
              </a:ext>
            </a:extLst>
          </p:cNvPr>
          <p:cNvSpPr txBox="1"/>
          <p:nvPr/>
        </p:nvSpPr>
        <p:spPr>
          <a:xfrm>
            <a:off x="4663945" y="2514880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작성자와 다른 계정으로는</a:t>
            </a:r>
            <a:endParaRPr lang="en-US" altLang="ko-KR" dirty="0"/>
          </a:p>
          <a:p>
            <a:pPr algn="ctr"/>
            <a:r>
              <a:rPr lang="ko-KR" altLang="en-US" dirty="0"/>
              <a:t>수정 및 삭제를 할 수 없음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222BF-F4C8-4261-A5AA-FF25432DABF6}"/>
              </a:ext>
            </a:extLst>
          </p:cNvPr>
          <p:cNvSpPr txBox="1"/>
          <p:nvPr/>
        </p:nvSpPr>
        <p:spPr>
          <a:xfrm>
            <a:off x="428897" y="1968170"/>
            <a:ext cx="3526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Login page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B81BD-5339-4B9F-BD1F-C0FB1E505DC3}"/>
              </a:ext>
            </a:extLst>
          </p:cNvPr>
          <p:cNvSpPr txBox="1"/>
          <p:nvPr/>
        </p:nvSpPr>
        <p:spPr>
          <a:xfrm>
            <a:off x="8194324" y="1829284"/>
            <a:ext cx="35269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Planner Update</a:t>
            </a:r>
            <a:endParaRPr lang="ko-KR" altLang="en-US" sz="20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6E6663-CEE2-4737-9FA6-238CDFE3AB42}"/>
              </a:ext>
            </a:extLst>
          </p:cNvPr>
          <p:cNvCxnSpPr>
            <a:cxnSpLocks/>
          </p:cNvCxnSpPr>
          <p:nvPr/>
        </p:nvCxnSpPr>
        <p:spPr>
          <a:xfrm>
            <a:off x="4354286" y="3161211"/>
            <a:ext cx="35892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6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D425-C8D8-4E96-BF95-A4FC796C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3500" dirty="0"/>
              <a:t>5. Planner</a:t>
            </a:r>
            <a:r>
              <a:rPr lang="ko-KR" altLang="en-US" sz="3500" dirty="0"/>
              <a:t> </a:t>
            </a:r>
            <a:r>
              <a:rPr lang="en-US" altLang="ko-KR" sz="3500" dirty="0"/>
              <a:t>Delete</a:t>
            </a:r>
            <a:endParaRPr lang="ko-KR" altLang="en-US" sz="3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0F26E6-CAC3-4299-B650-24BDF5032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8"/>
          <a:stretch/>
        </p:blipFill>
        <p:spPr>
          <a:xfrm>
            <a:off x="269966" y="2148630"/>
            <a:ext cx="3059160" cy="247426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1ACCD2-062D-4102-9AC4-0C0A4A898B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22"/>
          <a:stretch/>
        </p:blipFill>
        <p:spPr>
          <a:xfrm>
            <a:off x="4250170" y="2455148"/>
            <a:ext cx="3585978" cy="14782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3D9A00-E213-4E50-980A-F60EAAAB4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193" y="2148630"/>
            <a:ext cx="3164842" cy="23785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40021-3664-42DC-963B-46882F77A78E}"/>
              </a:ext>
            </a:extLst>
          </p:cNvPr>
          <p:cNvSpPr txBox="1"/>
          <p:nvPr/>
        </p:nvSpPr>
        <p:spPr>
          <a:xfrm>
            <a:off x="436823" y="1779298"/>
            <a:ext cx="2725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Planner Update</a:t>
            </a:r>
            <a:endParaRPr lang="ko-KR" alt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38902B-3C52-4B86-B0E6-669EDA0662BF}"/>
              </a:ext>
            </a:extLst>
          </p:cNvPr>
          <p:cNvSpPr txBox="1"/>
          <p:nvPr/>
        </p:nvSpPr>
        <p:spPr>
          <a:xfrm>
            <a:off x="3980996" y="1921762"/>
            <a:ext cx="41243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222225"/>
                </a:solidFill>
                <a:effectLst/>
                <a:latin typeface="-apple-system"/>
              </a:rPr>
              <a:t>Delete and check on the lookup page</a:t>
            </a:r>
          </a:p>
          <a:p>
            <a:br>
              <a:rPr lang="en-US" altLang="ko-KR" b="0" i="0" dirty="0">
                <a:solidFill>
                  <a:srgbClr val="222225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2BF5D9-0370-4D31-B9D2-CA5887937B0E}"/>
              </a:ext>
            </a:extLst>
          </p:cNvPr>
          <p:cNvSpPr/>
          <p:nvPr/>
        </p:nvSpPr>
        <p:spPr>
          <a:xfrm>
            <a:off x="775062" y="4099359"/>
            <a:ext cx="566057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3C954-45C6-4A5C-AE67-1E7D359D2EAD}"/>
              </a:ext>
            </a:extLst>
          </p:cNvPr>
          <p:cNvSpPr txBox="1"/>
          <p:nvPr/>
        </p:nvSpPr>
        <p:spPr>
          <a:xfrm>
            <a:off x="8553427" y="1552430"/>
            <a:ext cx="357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i="0" dirty="0">
                <a:solidFill>
                  <a:srgbClr val="444447"/>
                </a:solidFill>
                <a:effectLst/>
                <a:latin typeface="-apple-system"/>
              </a:rPr>
              <a:t>Delete and check in DB</a:t>
            </a:r>
            <a:endParaRPr lang="ko-KR" altLang="en-US" b="1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B713FF-11E5-4AFD-BBAA-F6F7000E171D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 flipH="1" flipV="1">
            <a:off x="3282993" y="1708526"/>
            <a:ext cx="535263" cy="4985068"/>
          </a:xfrm>
          <a:prstGeom prst="bentConnector3">
            <a:avLst>
              <a:gd name="adj1" fmla="val -427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29C6CE8-7B33-4796-AC9E-D26ED00A125D}"/>
              </a:ext>
            </a:extLst>
          </p:cNvPr>
          <p:cNvCxnSpPr>
            <a:cxnSpLocks/>
          </p:cNvCxnSpPr>
          <p:nvPr/>
        </p:nvCxnSpPr>
        <p:spPr>
          <a:xfrm>
            <a:off x="7146524" y="3194288"/>
            <a:ext cx="16106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8C72C8A-6ECE-4C3D-9E2C-75090A874B3A}"/>
              </a:ext>
            </a:extLst>
          </p:cNvPr>
          <p:cNvSpPr txBox="1"/>
          <p:nvPr/>
        </p:nvSpPr>
        <p:spPr>
          <a:xfrm>
            <a:off x="7478811" y="324433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50129868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73</TotalTime>
  <Words>119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Corbel</vt:lpstr>
      <vt:lpstr>기본</vt:lpstr>
      <vt:lpstr>서버 프로그램 구현</vt:lpstr>
      <vt:lpstr>1. Login 후 Planner 작성 </vt:lpstr>
      <vt:lpstr>2. Planner 조회 및 수정페이지</vt:lpstr>
      <vt:lpstr>3. 수정 확인</vt:lpstr>
      <vt:lpstr>4. 작성자 유효성 확인</vt:lpstr>
      <vt:lpstr>5. Planner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FullName</dc:creator>
  <cp:lastModifiedBy>FullName</cp:lastModifiedBy>
  <cp:revision>10</cp:revision>
  <dcterms:created xsi:type="dcterms:W3CDTF">2024-11-29T00:49:55Z</dcterms:created>
  <dcterms:modified xsi:type="dcterms:W3CDTF">2024-11-29T02:14:22Z</dcterms:modified>
</cp:coreProperties>
</file>