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2BCF4-8E34-49FA-A36F-816557A42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C2A911-8491-4A41-BC45-A080B66D7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643A3-6B6B-434C-B4FB-25B72B95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1AAB-B392-4169-A12F-867B39EBB9BF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0B5D1-79C1-4095-8D57-B4A6E927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66327-3B7F-4CC8-BB17-FFDDC8B7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288-3906-4535-A896-764FE59D2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82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CE13D-CF94-43A7-90A7-7BA41CE8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B19B7D-A6B0-442E-8986-B5A0A67A7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22FBE9-CD2B-4F6C-9E24-330D31AE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1AAB-B392-4169-A12F-867B39EBB9BF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7DE3B4-43B6-4790-9C09-465CC83C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A3F5D-C15E-4A19-8076-BC5C80B0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288-3906-4535-A896-764FE59D2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20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9EB946-2B51-4AF4-B814-C7F46A211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593DC2-6A36-4BEE-AAE0-5DE2F00FF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14E26-3F54-4F3F-8B01-381F2775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1AAB-B392-4169-A12F-867B39EBB9BF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083A1-F962-4131-9D50-6B6D55A1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798AC-3F0D-4C08-BC5D-7BE4AD7C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288-3906-4535-A896-764FE59D2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65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F63B1-80A0-4857-98AB-9AD37393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81D13-7EE0-457A-AAD0-9839B2FE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F2436-0D81-4E2F-AE50-37043F6B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1AAB-B392-4169-A12F-867B39EBB9BF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33DC8-D3EE-4E9D-B5ED-ECE6DE31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9D7D5-67E4-4FAF-86A3-DDE8D9B0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288-3906-4535-A896-764FE59D2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5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7C4FF-865A-42A4-B52A-902A704C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6F3E4A-76CA-402B-ADAB-3DCBE1215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57E4B2-A2D1-4194-9967-493B1318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1AAB-B392-4169-A12F-867B39EBB9BF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5FD420-5420-4BE5-AEB5-2D8A3211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43E68-41A4-472F-AE2D-39A90AE9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288-3906-4535-A896-764FE59D2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3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C1C42-71F5-464E-B407-5C98A93A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328E7-6360-4292-B1E4-766F5C736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4D8585-332F-47FB-8EE8-CCAFCC00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ECB4DB-0975-4E76-AE01-A833C10A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1AAB-B392-4169-A12F-867B39EBB9BF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7B256D-44CA-4C74-925C-BE754199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3724AE-31FD-4555-9D29-FA639D21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288-3906-4535-A896-764FE59D2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3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B8F2B-445A-4A9A-84FF-14975D9D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6ECAED-295E-4D34-B93B-256F4178B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E3D927-34FD-4E1E-B291-0C5F26F5B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4B0B30-6913-499F-B761-2160E2BE6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EB4D65-DB10-4D00-AAEB-5972B85B3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0E621E-7331-416D-B495-1088DA7B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1AAB-B392-4169-A12F-867B39EBB9BF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2ED1D8-0CEB-49C0-9B46-D1CB428A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D044AF-A319-477A-A738-3556FD9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288-3906-4535-A896-764FE59D2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56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2A8D0-BD5F-4865-A81F-AFFB3E5C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D63D9F-51C4-49DB-B44E-B39B6301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1AAB-B392-4169-A12F-867B39EBB9BF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5422BB-CC3B-4B1C-A757-7D3D89B2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C18A56-AE0C-4381-92FF-5953D256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288-3906-4535-A896-764FE59D2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43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1F3EED-2295-4E65-88F2-CDFC8FFC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1AAB-B392-4169-A12F-867B39EBB9BF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4A401C-1A54-4ABD-ACF4-B36C880D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3F49FF-4051-4727-BFA2-00FCB343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288-3906-4535-A896-764FE59D2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32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C0506-459D-47B3-82A8-2F535FA2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C88F6-B34B-489F-A04E-ADAC71EBC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15327C-2843-4A5E-ADCB-346B28508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B59BC-11E7-4B04-BCD1-265733CA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1AAB-B392-4169-A12F-867B39EBB9BF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F4212F-9E61-466C-B4DA-8D7693B4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52B75A-4672-4261-B0DE-6DDB1C70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288-3906-4535-A896-764FE59D2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0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E58B0-5BCA-443D-8FC4-B70215EF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C44854-0D64-4189-98FB-228BDD368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A1947-19F2-4AE8-AB56-B04D81BCC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4DDB47-6F19-4963-BC39-BC582750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1AAB-B392-4169-A12F-867B39EBB9BF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34313E-F260-4E2C-86AA-3962A6C0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898114-8DF5-4C24-9442-5CDC4AB5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9288-3906-4535-A896-764FE59D2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8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162248-8723-457D-AD43-CE7ED9F1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54D27-B0DC-404D-9734-C01BB2F0B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7BED6-0D8C-433E-AB2F-1BA3FB492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31AAB-B392-4169-A12F-867B39EBB9BF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E4C57-CDE6-48C6-90B0-5892E0CCF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A0C7F-2D1A-4045-9D90-C17A73450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09288-3906-4535-A896-764FE59D2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6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4427117-95D1-41A1-BD17-D099CD731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59805"/>
              </p:ext>
            </p:extLst>
          </p:nvPr>
        </p:nvGraphicFramePr>
        <p:xfrm>
          <a:off x="-52137" y="0"/>
          <a:ext cx="12296274" cy="7927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922">
                  <a:extLst>
                    <a:ext uri="{9D8B030D-6E8A-4147-A177-3AD203B41FA5}">
                      <a16:colId xmlns:a16="http://schemas.microsoft.com/office/drawing/2014/main" val="4139352898"/>
                    </a:ext>
                  </a:extLst>
                </a:gridCol>
                <a:gridCol w="3733573">
                  <a:extLst>
                    <a:ext uri="{9D8B030D-6E8A-4147-A177-3AD203B41FA5}">
                      <a16:colId xmlns:a16="http://schemas.microsoft.com/office/drawing/2014/main" val="2331932205"/>
                    </a:ext>
                  </a:extLst>
                </a:gridCol>
                <a:gridCol w="5249779">
                  <a:extLst>
                    <a:ext uri="{9D8B030D-6E8A-4147-A177-3AD203B41FA5}">
                      <a16:colId xmlns:a16="http://schemas.microsoft.com/office/drawing/2014/main" val="222382532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083619"/>
                  </a:ext>
                </a:extLst>
              </a:tr>
              <a:tr h="342900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운행환경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운영체제 </a:t>
                      </a:r>
                      <a:r>
                        <a:rPr lang="en-US" altLang="ko-KR" dirty="0"/>
                        <a:t>(OS)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Window(10pro)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57705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</a:t>
                      </a:r>
                      <a:r>
                        <a:rPr lang="en-US" altLang="ko-KR" dirty="0"/>
                        <a:t>(DBMS)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MySql</a:t>
                      </a:r>
                      <a:r>
                        <a:rPr lang="en-US" altLang="ko-KR" dirty="0"/>
                        <a:t> 8.0 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01083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미들웨어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Apache Tomcat 9.0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0599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JAVA,JSP,SEVLET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59801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이클립스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59883"/>
                  </a:ext>
                </a:extLst>
              </a:tr>
              <a:tr h="42952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항상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관리 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GIT/GITHUB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916399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네트워크 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IDS/IPS </a:t>
                      </a:r>
                      <a:r>
                        <a:rPr lang="ko-KR" altLang="en-US" dirty="0" err="1"/>
                        <a:t>사용안함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방화벽 없음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내부방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517450"/>
                  </a:ext>
                </a:extLst>
              </a:tr>
              <a:tr h="342900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현행 시스템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기능조사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사용중인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여행 계획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등록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삭제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조회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키워드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43017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주요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기술 </a:t>
                      </a:r>
                      <a:r>
                        <a:rPr lang="ko-KR" altLang="en-US" dirty="0" err="1"/>
                        <a:t>스텍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JAVA,servlet,JDBC,Apache</a:t>
                      </a:r>
                      <a:r>
                        <a:rPr lang="en-US" altLang="ko-KR" dirty="0"/>
                        <a:t> Tomcat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117208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주요 모듈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Mysql-connector-j.jar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936575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기존 시스템 문제점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인증 기능 부재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도서 대여 기능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85607"/>
                  </a:ext>
                </a:extLst>
              </a:tr>
              <a:tr h="34290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시스템 기능 요구사항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유저 정보 수정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회원가입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로그인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로그아웃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993711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시스템 기능 요구사항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118390"/>
                  </a:ext>
                </a:extLst>
              </a:tr>
              <a:tr h="342900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개발 방향성 및 목표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목표 </a:t>
                      </a:r>
                      <a:r>
                        <a:rPr lang="ko-KR" altLang="en-US" dirty="0" err="1"/>
                        <a:t>아키택처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Spring MVC + Spring Boot</a:t>
                      </a:r>
                      <a:r>
                        <a:rPr lang="ko-KR" altLang="en-US" dirty="0"/>
                        <a:t>로 전환 </a:t>
                      </a:r>
                      <a:r>
                        <a:rPr lang="en-US" altLang="ko-KR" dirty="0"/>
                        <a:t>or </a:t>
                      </a:r>
                      <a:r>
                        <a:rPr lang="ko-KR" altLang="en-US" dirty="0"/>
                        <a:t>현행 유지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538447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전환 후 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Spring Framework 5.Spring Boot2.5 or </a:t>
                      </a:r>
                      <a:r>
                        <a:rPr lang="ko-KR" altLang="en-US" dirty="0"/>
                        <a:t>현행유지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26515"/>
                  </a:ext>
                </a:extLst>
              </a:tr>
              <a:tr h="3497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MySQL </a:t>
                      </a:r>
                      <a:r>
                        <a:rPr lang="ko-KR" altLang="en-US" dirty="0"/>
                        <a:t>그대로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48036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보안 요구 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14137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전환 이유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유지보수 효율성 향상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확정성</a:t>
                      </a:r>
                      <a:r>
                        <a:rPr lang="ko-KR" altLang="en-US" dirty="0"/>
                        <a:t> 개선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테스트 용이성 증가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최신 프레임워크 도입을 위한 기술 향상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072617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기대 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속도 향상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코드재사용성</a:t>
                      </a:r>
                      <a:r>
                        <a:rPr lang="ko-KR" altLang="en-US" dirty="0"/>
                        <a:t> 증가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자동화 테스트 지원 강화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473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50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DC06A3D-B2D0-4CE5-804B-E44E23E79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594516"/>
              </p:ext>
            </p:extLst>
          </p:nvPr>
        </p:nvGraphicFramePr>
        <p:xfrm>
          <a:off x="118532" y="719666"/>
          <a:ext cx="12073470" cy="5461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245">
                  <a:extLst>
                    <a:ext uri="{9D8B030D-6E8A-4147-A177-3AD203B41FA5}">
                      <a16:colId xmlns:a16="http://schemas.microsoft.com/office/drawing/2014/main" val="1378044709"/>
                    </a:ext>
                  </a:extLst>
                </a:gridCol>
                <a:gridCol w="2012245">
                  <a:extLst>
                    <a:ext uri="{9D8B030D-6E8A-4147-A177-3AD203B41FA5}">
                      <a16:colId xmlns:a16="http://schemas.microsoft.com/office/drawing/2014/main" val="3856222755"/>
                    </a:ext>
                  </a:extLst>
                </a:gridCol>
                <a:gridCol w="1705687">
                  <a:extLst>
                    <a:ext uri="{9D8B030D-6E8A-4147-A177-3AD203B41FA5}">
                      <a16:colId xmlns:a16="http://schemas.microsoft.com/office/drawing/2014/main" val="3887388678"/>
                    </a:ext>
                  </a:extLst>
                </a:gridCol>
                <a:gridCol w="2318803">
                  <a:extLst>
                    <a:ext uri="{9D8B030D-6E8A-4147-A177-3AD203B41FA5}">
                      <a16:colId xmlns:a16="http://schemas.microsoft.com/office/drawing/2014/main" val="245135969"/>
                    </a:ext>
                  </a:extLst>
                </a:gridCol>
                <a:gridCol w="2012245">
                  <a:extLst>
                    <a:ext uri="{9D8B030D-6E8A-4147-A177-3AD203B41FA5}">
                      <a16:colId xmlns:a16="http://schemas.microsoft.com/office/drawing/2014/main" val="76388355"/>
                    </a:ext>
                  </a:extLst>
                </a:gridCol>
                <a:gridCol w="2012245">
                  <a:extLst>
                    <a:ext uri="{9D8B030D-6E8A-4147-A177-3AD203B41FA5}">
                      <a16:colId xmlns:a16="http://schemas.microsoft.com/office/drawing/2014/main" val="2535141764"/>
                    </a:ext>
                  </a:extLst>
                </a:gridCol>
              </a:tblGrid>
              <a:tr h="1820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</a:t>
                      </a:r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요청파라미터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관련서비스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54015"/>
                  </a:ext>
                </a:extLst>
              </a:tr>
              <a:tr h="1820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여행계획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/Planner/list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ArrayList</a:t>
                      </a:r>
                      <a:r>
                        <a:rPr lang="en-US" altLang="ko-KR" dirty="0"/>
                        <a:t>&lt;Planner </a:t>
                      </a:r>
                      <a:r>
                        <a:rPr lang="en-US" altLang="ko-KR" dirty="0" err="1"/>
                        <a:t>Dto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여행 계획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여행계획 서비스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79468"/>
                  </a:ext>
                </a:extLst>
              </a:tr>
              <a:tr h="1820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여행계획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/Planner/add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ArrayList</a:t>
                      </a:r>
                      <a:r>
                        <a:rPr lang="en-US" altLang="ko-KR" dirty="0"/>
                        <a:t>&lt;Planner </a:t>
                      </a:r>
                      <a:r>
                        <a:rPr lang="en-US" altLang="ko-KR" dirty="0" err="1"/>
                        <a:t>Dto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여행 계획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여행계획 서비스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722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48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223</Words>
  <Application>Microsoft Office PowerPoint</Application>
  <PresentationFormat>와이드스크린</PresentationFormat>
  <Paragraphs>71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5</cp:revision>
  <dcterms:created xsi:type="dcterms:W3CDTF">2024-11-18T03:28:35Z</dcterms:created>
  <dcterms:modified xsi:type="dcterms:W3CDTF">2024-11-19T00:17:10Z</dcterms:modified>
</cp:coreProperties>
</file>