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986F-C08F-424F-AE69-264B42E12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7D41A9-B28B-48A7-AB86-9569BC331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45453-B09D-4448-8449-E1F3A4E1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289BE-8660-4B60-B55F-71343C34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4B083-4837-42CA-AA62-442F28C6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8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33853-D8E1-4B2B-A90D-6EC6A10E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704FA-39FC-4C64-90EF-C8802EA2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83901-439B-4845-BA20-55E1E685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76287-0F6F-4A6C-A368-0E62F499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E7228-F3C9-4F56-A2FA-96093CF2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E6D493-4F26-4057-9ABF-3C8E24AD8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11F3E-23F3-4115-97DD-3A0D536DB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D29DC-29E5-4DA9-B98A-27AAFC07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A318F-B425-49F3-AF60-CE64591B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634C1-6A21-4A78-B772-41F9C81F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1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6E82-1015-4DA8-B918-ECE58FF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E3FE-E4E2-4D5D-BE2B-7527DB1E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6D339-1F84-49C7-BD05-C270494D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8FEC8-A1CE-4A9C-9EF7-8D55756C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743E4-73ED-416E-8A83-9CAB9ECF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FC46B-A354-4023-B50C-66D31B66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7F04E-F37F-4C1C-986A-07FA62A09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8A666-8E3E-4DDB-9011-23B5ABDD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CEF40-3809-4D51-A8CF-5587E546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3B3B9-0EE6-488C-8DD3-196C8A4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6F60-A5E6-43D3-81A4-B68C625F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9B16-8DB9-4137-A768-93B95A92F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8CDD9-0CF2-468D-8EED-FBDF3C87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9606A-B750-4582-8532-2F92335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D9DC0-04FA-4FAF-B310-C9175290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08BCF-C528-401F-B020-E8ACB271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6C383-C1F5-4389-9C6E-8BC9515E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8585D-BA79-4E7E-A015-DB0762B4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7AC0F-CA95-428D-B18D-DDAA2EB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F43F5-725E-4823-995A-E1DF8B843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538CD-E88A-4A0F-963A-9417D47FF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399863-6154-4BA0-BA44-C87F440C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1DEF90-E781-40C8-B165-B251DA43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A516FF-E1CD-4AEE-A6D3-039118B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3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C0BC5-DB8E-4E9C-B658-6DD4C396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C6E47-344C-4507-B9EB-8F719143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C5F6EF-6D7F-493C-855C-2541F6F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C75C7-3D21-4B43-A2F0-44858AA3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7EB317-F55D-44D5-B5C7-210D6096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5D3EF-ED55-4B4F-912E-92B647D2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42CC3-7DC5-4C0F-8FEC-7991BE60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2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8E81C-84FC-44EB-A03D-EF199460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B6271-EDDB-4D92-BAD1-A6D51C2A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32403-C018-4BDB-8061-159547EE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06CA6-2735-49C1-84C5-68E0A8EB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ADD1C-0951-476C-A089-DC6A722F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362CE-102B-42F6-A181-662F6B5E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518B5-7C59-4206-ADAE-F142C6E5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0EB0A-A64A-4CED-9875-8D6BB6734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A73CC-C6BA-444F-8338-FD5BBAD4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1B6B6-D330-497B-98B2-5D7A9225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81539-F81F-4DA3-9171-8937ED1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CAB7E-0A25-42B4-876D-CC9DEC1A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4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56664A-D6F1-4176-A9F3-1EC72ECB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677B0-2DB9-42EA-AE0B-3F4D3817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06DCC-A4C2-4D10-A4E1-4D2CC5BE0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891B5-59E4-40CA-AE46-30198D520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DAD09-303E-43A2-B3A0-6F878E61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0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75FCE-2435-4B7C-BABD-A6D2A3F2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D08C4-0A79-4008-A12E-08A8D9D35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endParaRPr lang="en-US" altLang="ko-KR" dirty="0"/>
          </a:p>
          <a:p>
            <a:r>
              <a:rPr lang="ko-KR" altLang="en-US" dirty="0"/>
              <a:t>조원이름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37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20F37-288B-4D92-B1E3-F98BF9C2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후 </a:t>
            </a:r>
            <a:r>
              <a:rPr lang="ko-KR" altLang="en-US" dirty="0" err="1"/>
              <a:t>플래너</a:t>
            </a:r>
            <a:r>
              <a:rPr lang="ko-KR" altLang="en-US" dirty="0"/>
              <a:t> 작성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D0B1A7-1F4C-4CD8-98AA-5D444664A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956"/>
            <a:ext cx="3303461" cy="208347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10C6AB-CD1D-4C48-B00E-364FCBDC7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04" y="1504914"/>
            <a:ext cx="4420217" cy="37533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A615B0-16FE-4A5B-B049-77C2C076F756}"/>
              </a:ext>
            </a:extLst>
          </p:cNvPr>
          <p:cNvSpPr/>
          <p:nvPr/>
        </p:nvSpPr>
        <p:spPr>
          <a:xfrm>
            <a:off x="4437775" y="4555222"/>
            <a:ext cx="570453" cy="37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FAA5AA-66CF-40A5-9509-7A7E13C50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23" y="1980923"/>
            <a:ext cx="354864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F7535-3D65-4B75-8957-9BA43AC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조회 및 수정페이지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92254B-BAFC-4A2C-B84D-45125F9D2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721"/>
            <a:ext cx="10515600" cy="1609279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6D43FE8-2AB2-48C9-A9DE-1E2EE985EFCE}"/>
              </a:ext>
            </a:extLst>
          </p:cNvPr>
          <p:cNvSpPr/>
          <p:nvPr/>
        </p:nvSpPr>
        <p:spPr>
          <a:xfrm>
            <a:off x="1048624" y="2567031"/>
            <a:ext cx="268448" cy="19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E894A6-50D7-46FB-8397-2D9F370B3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58" y="3221080"/>
            <a:ext cx="4163006" cy="3553321"/>
          </a:xfrm>
          <a:prstGeom prst="rect">
            <a:avLst/>
          </a:prstGeom>
        </p:spPr>
      </p:pic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6BC2C32B-7172-4CB7-8E92-5DDD7B9E48FB}"/>
              </a:ext>
            </a:extLst>
          </p:cNvPr>
          <p:cNvSpPr/>
          <p:nvPr/>
        </p:nvSpPr>
        <p:spPr>
          <a:xfrm rot="5400000">
            <a:off x="2026537" y="3922452"/>
            <a:ext cx="1450104" cy="132546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934ECC-335C-48B6-862C-F8B901E3D804}"/>
              </a:ext>
            </a:extLst>
          </p:cNvPr>
          <p:cNvSpPr/>
          <p:nvPr/>
        </p:nvSpPr>
        <p:spPr>
          <a:xfrm>
            <a:off x="3833769" y="6224631"/>
            <a:ext cx="629174" cy="427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1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6AE4D-3070-4631-8749-15BFC70A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수정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CE380A-C718-461F-B992-FC333018C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5057"/>
            <a:ext cx="4191585" cy="364858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E8C61-E646-4523-B2CF-D907D4EB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75" y="1848587"/>
            <a:ext cx="6900002" cy="13152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7F77F7-5A1C-4C96-BA3A-958B5981A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75" y="3692069"/>
            <a:ext cx="387721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8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3FD4-6485-4E8F-863F-E55B0A5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작성자 유효성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BCE26A-0FD4-431E-B388-B8350DC5D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19525" cy="24860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EDAF05-055A-4752-BD0C-0458DDEB8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7" y="1661866"/>
            <a:ext cx="4143953" cy="353426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5AA1211-8A89-4B47-B17F-06DB6BF97A87}"/>
              </a:ext>
            </a:extLst>
          </p:cNvPr>
          <p:cNvSpPr/>
          <p:nvPr/>
        </p:nvSpPr>
        <p:spPr>
          <a:xfrm>
            <a:off x="5075339" y="2776756"/>
            <a:ext cx="1568742" cy="5788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7CDAD-E3F5-4989-B1D0-FAFABEF8BB4B}"/>
              </a:ext>
            </a:extLst>
          </p:cNvPr>
          <p:cNvSpPr txBox="1"/>
          <p:nvPr/>
        </p:nvSpPr>
        <p:spPr>
          <a:xfrm>
            <a:off x="3868243" y="3811107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작성자와 다른 계정으로는</a:t>
            </a:r>
            <a:endParaRPr lang="en-US" altLang="ko-KR" dirty="0"/>
          </a:p>
          <a:p>
            <a:r>
              <a:rPr lang="ko-KR" altLang="en-US" dirty="0"/>
              <a:t>수정 및 삭제를 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03816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D425-C8D8-4E96-BF95-A4FC796C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플래너</a:t>
            </a:r>
            <a:r>
              <a:rPr lang="ko-KR" altLang="en-US" dirty="0"/>
              <a:t>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0F26E6-CAC3-4299-B650-24BDF5032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2" y="1690688"/>
            <a:ext cx="4191585" cy="3648584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02A457D-75A2-4616-A253-FF635AAFEA5F}"/>
              </a:ext>
            </a:extLst>
          </p:cNvPr>
          <p:cNvSpPr/>
          <p:nvPr/>
        </p:nvSpPr>
        <p:spPr>
          <a:xfrm>
            <a:off x="5385732" y="3020036"/>
            <a:ext cx="897622" cy="4781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DCC33-BC4C-42D2-8FD0-E61BCDA6A1B6}"/>
              </a:ext>
            </a:extLst>
          </p:cNvPr>
          <p:cNvSpPr/>
          <p:nvPr/>
        </p:nvSpPr>
        <p:spPr>
          <a:xfrm>
            <a:off x="1308683" y="4639112"/>
            <a:ext cx="788565" cy="453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ACCD2-062D-4102-9AC4-0C0A4A89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73" y="974150"/>
            <a:ext cx="4124325" cy="2190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3D9A00-E213-4E50-980A-F60EAAAB4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348" y="3653137"/>
            <a:ext cx="357237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9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제목 </vt:lpstr>
      <vt:lpstr>1. 로그인 후 플래너 작성 </vt:lpstr>
      <vt:lpstr>2. 플래너 조회 및 수정페이지</vt:lpstr>
      <vt:lpstr>3. 수정 확인</vt:lpstr>
      <vt:lpstr>4. 작성자 유효성 확인</vt:lpstr>
      <vt:lpstr>5. 플래너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FullName</dc:creator>
  <cp:lastModifiedBy>FullName</cp:lastModifiedBy>
  <cp:revision>2</cp:revision>
  <dcterms:created xsi:type="dcterms:W3CDTF">2024-11-29T00:49:55Z</dcterms:created>
  <dcterms:modified xsi:type="dcterms:W3CDTF">2024-11-29T00:53:04Z</dcterms:modified>
</cp:coreProperties>
</file>