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9F399-0AFC-4E4B-8835-421CC05BC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1C2CA9-8543-4378-B14F-D1D273EBE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D2BDA-D979-4AED-896A-3C79B554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7F5C-FFB5-4DFA-91C0-0CEEF18C91F7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247FB-5D59-46E7-B11B-9A3F15C1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A2EF8-C5BA-446E-9AD7-9B1B4D63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CE5B-2FDB-4B2A-9165-C6A9558E0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78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B1DD2-1FB3-47DF-B15D-78C557C5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634D1-41F8-4267-8949-3425A9CC6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58F3EF-ED33-458D-B098-ECD10B73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7F5C-FFB5-4DFA-91C0-0CEEF18C91F7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AEB4F-B8CA-4D6A-B824-EA8FED88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D62CE-3DC1-4C23-887A-40C4CD53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CE5B-2FDB-4B2A-9165-C6A9558E0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31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CA9786-9671-4E03-BA2B-981E9F2BD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A46AA3-D024-4681-9809-9CECD7691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1F401-2355-4754-8300-72DE4886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7F5C-FFB5-4DFA-91C0-0CEEF18C91F7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47539-7A58-4AE9-AAF8-0AC61CFBA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EE653A-5061-4C70-A5AE-7BCA3864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CE5B-2FDB-4B2A-9165-C6A9558E0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860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5FC0E7-1E33-4359-81D3-ABEE85EC2774}"/>
              </a:ext>
            </a:extLst>
          </p:cNvPr>
          <p:cNvSpPr/>
          <p:nvPr userDrawn="1"/>
        </p:nvSpPr>
        <p:spPr>
          <a:xfrm>
            <a:off x="0" y="0"/>
            <a:ext cx="1219200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AAB875-366F-4587-A6D0-B5EC53583EE0}"/>
              </a:ext>
            </a:extLst>
          </p:cNvPr>
          <p:cNvSpPr txBox="1"/>
          <p:nvPr userDrawn="1"/>
        </p:nvSpPr>
        <p:spPr>
          <a:xfrm>
            <a:off x="97474" y="6392493"/>
            <a:ext cx="45983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2-14. 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스마트축사 통합 데이터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육계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산란계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젖소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품질보완 이슈 브리핑</a:t>
            </a:r>
          </a:p>
        </p:txBody>
      </p:sp>
    </p:spTree>
    <p:extLst>
      <p:ext uri="{BB962C8B-B14F-4D97-AF65-F5344CB8AC3E}">
        <p14:creationId xmlns:p14="http://schemas.microsoft.com/office/powerpoint/2010/main" val="382916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EA6E2-175E-451E-B750-7242AD970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59303E-3501-41CD-9882-B677D5BC0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AB7F5-405B-4EE2-AA85-F470AEA8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7F5C-FFB5-4DFA-91C0-0CEEF18C91F7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1491F-0388-47E8-A3C2-B60EAE08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6446C4-F179-4F1F-8FE5-1C7A7841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CE5B-2FDB-4B2A-9165-C6A9558E0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37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E66DF-58AE-4BDB-B2C8-8DC0CA98B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5F32AE-FFA5-4E73-97B2-61365D4FC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129C2-0250-46D6-8AC9-BF92F30B8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7F5C-FFB5-4DFA-91C0-0CEEF18C91F7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FA1A59-AEB1-4BF5-93AE-FD4A3741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B81009-D4A7-488E-ACE0-3B0BA831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CE5B-2FDB-4B2A-9165-C6A9558E0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11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11E0B-1217-428A-931B-1BABE640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4DDD0-F511-4A0E-A4E5-E839D01AD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81DBD6-39E0-4F59-B0EF-1551E263C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2743B0-0906-4222-B3D6-7186B958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7F5C-FFB5-4DFA-91C0-0CEEF18C91F7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A83E57-7E9F-4E9F-936F-46FC27BA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21A752-46C4-413D-8CA0-BA7D6BD98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CE5B-2FDB-4B2A-9165-C6A9558E0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0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56B85-19BA-4201-B404-A9EDA47F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871217-7931-4800-A154-1F46E686D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6D3172-0483-4054-835D-B465B3A11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4A2BC9-AFF8-409B-A4A3-2646D8294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B2F593-1F16-4EDE-847D-D98CB4201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D7B3A6-350D-4A30-B53C-53F964D1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7F5C-FFB5-4DFA-91C0-0CEEF18C91F7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4BD98A-21CA-4FB9-9ED8-DF24BE31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11AEE1-1722-49AF-97AA-5A5954471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CE5B-2FDB-4B2A-9165-C6A9558E0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6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8B562-8907-43A9-9D01-8ADF69A4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48229A-2EE1-472C-B6C5-84EF0EE5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7F5C-FFB5-4DFA-91C0-0CEEF18C91F7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1863FD-E6CF-4148-A04A-2251974A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C47FA0-A68F-4D2F-83BE-AFEDECC1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CE5B-2FDB-4B2A-9165-C6A9558E0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35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5CCC15-C77D-4AD0-9A16-BF8D1F70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7F5C-FFB5-4DFA-91C0-0CEEF18C91F7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9F1026-A733-4B9C-BCC3-7FBD6C3E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6254FD-7162-48F8-8C4B-E4E9D10E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CE5B-2FDB-4B2A-9165-C6A9558E0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54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76180-8CCE-4E63-A470-D024F8E2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F2F94-7659-4AA4-AEEF-7DE458641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1180D7-2F4E-425C-899E-DB3D13FD6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0D491-9CD9-4F9C-901F-52E05F3F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7F5C-FFB5-4DFA-91C0-0CEEF18C91F7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D7DA17-CF07-455B-AA0E-9DB06A01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3B704E-EF6B-4D2A-9C1D-D16AC071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CE5B-2FDB-4B2A-9165-C6A9558E0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95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C9CE2-76E1-4F8D-B35A-98145FCB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642334-FA0F-4FB4-908E-C1FBAD565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B4DC0E-2B53-41B0-8613-FA7DA09B7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3AFB65-134A-4BA5-96D9-110906B3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7F5C-FFB5-4DFA-91C0-0CEEF18C91F7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CEBC3B-0F41-4E72-ABCE-6BE80EB3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15995-D600-4028-96B8-EE76CED9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CE5B-2FDB-4B2A-9165-C6A9558E0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18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381491-C611-4DE5-A907-B72918B4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DC7F1E-2C3C-4CA9-BF8A-44A8E31D4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488DA-38D6-4635-898A-4B8665A28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87F5C-FFB5-4DFA-91C0-0CEEF18C91F7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4A6546-3BB2-46F5-B122-EB2B71F81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E2956C-6938-47F2-A2B2-112D8CDA9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5CE5B-2FDB-4B2A-9165-C6A9558E0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98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2F3107-69E7-4F18-A4E1-C2A9765C2931}"/>
              </a:ext>
            </a:extLst>
          </p:cNvPr>
          <p:cNvSpPr txBox="1"/>
          <p:nvPr/>
        </p:nvSpPr>
        <p:spPr>
          <a:xfrm>
            <a:off x="3043107" y="3242236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endParaRPr lang="ko-KR" altLang="en-US" sz="1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5C7201B-3A48-4035-9285-AE7498EEC01F}"/>
              </a:ext>
            </a:extLst>
          </p:cNvPr>
          <p:cNvGraphicFramePr>
            <a:graphicFrameLocks noGrp="1"/>
          </p:cNvGraphicFramePr>
          <p:nvPr/>
        </p:nvGraphicFramePr>
        <p:xfrm>
          <a:off x="1044429" y="1713321"/>
          <a:ext cx="10100345" cy="443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105">
                  <a:extLst>
                    <a:ext uri="{9D8B030D-6E8A-4147-A177-3AD203B41FA5}">
                      <a16:colId xmlns:a16="http://schemas.microsoft.com/office/drawing/2014/main" val="854521322"/>
                    </a:ext>
                  </a:extLst>
                </a:gridCol>
                <a:gridCol w="2708343">
                  <a:extLst>
                    <a:ext uri="{9D8B030D-6E8A-4147-A177-3AD203B41FA5}">
                      <a16:colId xmlns:a16="http://schemas.microsoft.com/office/drawing/2014/main" val="1796126106"/>
                    </a:ext>
                  </a:extLst>
                </a:gridCol>
                <a:gridCol w="5922897">
                  <a:extLst>
                    <a:ext uri="{9D8B030D-6E8A-4147-A177-3AD203B41FA5}">
                      <a16:colId xmlns:a16="http://schemas.microsoft.com/office/drawing/2014/main" val="499260241"/>
                    </a:ext>
                  </a:extLst>
                </a:gridCol>
              </a:tblGrid>
              <a:tr h="487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대구분</a:t>
                      </a: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중구분</a:t>
                      </a: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Description</a:t>
                      </a: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288522"/>
                  </a:ext>
                </a:extLst>
              </a:tr>
              <a:tr h="85429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회원가입 정책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이메일</a:t>
                      </a: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</a:t>
                      </a: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이메일 인증을 해야만 나머지 정보를 입력 할 수 있다</a:t>
                      </a: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</a:t>
                      </a: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중복이 불가능하다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923926"/>
                  </a:ext>
                </a:extLst>
              </a:tr>
              <a:tr h="7362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주소</a:t>
                      </a: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</a:t>
                      </a: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국내 주소만 입력할 수 있다</a:t>
                      </a: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. </a:t>
                      </a: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정확한 주소를 위해 우편번호를 입력해야 한다</a:t>
                      </a: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.</a:t>
                      </a: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</a:t>
                      </a: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우편번호 검색은 카카오 우편번호검색 기능을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384613"/>
                  </a:ext>
                </a:extLst>
              </a:tr>
              <a:tr h="7638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비밀번호</a:t>
                      </a: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</a:t>
                      </a: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비밀번호는 중복이 가능하다</a:t>
                      </a: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. </a:t>
                      </a: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하지만 비밀번호 확인에서 일치하지 않으면 </a:t>
                      </a: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 다음으로 이동이 불가능하다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95302"/>
                  </a:ext>
                </a:extLst>
              </a:tr>
              <a:tr h="8006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연락처</a:t>
                      </a: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</a:t>
                      </a: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전화번호는 배송에 관련이 있기 때문에 인증을 </a:t>
                      </a:r>
                      <a:r>
                        <a:rPr lang="ko-KR" altLang="en-US" sz="1300" dirty="0" err="1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해야한다</a:t>
                      </a: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</a:t>
                      </a: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전화번호는 중복이 불가능하다 </a:t>
                      </a: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(1</a:t>
                      </a: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인 다계정을 막기위해</a:t>
                      </a: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)</a:t>
                      </a: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916882"/>
                  </a:ext>
                </a:extLst>
              </a:tr>
              <a:tr h="791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개인정보 정책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회원의 정보</a:t>
                      </a: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</a:t>
                      </a: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마지막 </a:t>
                      </a:r>
                      <a:r>
                        <a:rPr lang="ko-KR" altLang="en-US" sz="1300" dirty="0" err="1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로그인후</a:t>
                      </a: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 </a:t>
                      </a: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1</a:t>
                      </a: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년이 지나면 개인정보를 </a:t>
                      </a:r>
                      <a:r>
                        <a:rPr lang="ko-KR" altLang="en-US" sz="1300" dirty="0" err="1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자동삭제한다</a:t>
                      </a: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2036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3CF8E2C-FA17-4E2E-B50C-D524E79A3952}"/>
              </a:ext>
            </a:extLst>
          </p:cNvPr>
          <p:cNvSpPr txBox="1"/>
          <p:nvPr/>
        </p:nvSpPr>
        <p:spPr>
          <a:xfrm>
            <a:off x="0" y="525955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4-5.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4266341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KoPub돋움체 Bold</vt:lpstr>
      <vt:lpstr>나눔스퀘어 네오 ExtraBold</vt:lpstr>
      <vt:lpstr>Arial</vt:lpstr>
      <vt:lpstr>Wingdings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1</cp:revision>
  <dcterms:created xsi:type="dcterms:W3CDTF">2024-08-22T08:08:41Z</dcterms:created>
  <dcterms:modified xsi:type="dcterms:W3CDTF">2024-08-22T08:09:29Z</dcterms:modified>
</cp:coreProperties>
</file>