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29" r:id="rId3"/>
    <p:sldId id="330" r:id="rId4"/>
    <p:sldId id="260" r:id="rId5"/>
    <p:sldId id="306" r:id="rId6"/>
    <p:sldId id="326" r:id="rId7"/>
    <p:sldId id="327" r:id="rId8"/>
    <p:sldId id="328" r:id="rId9"/>
    <p:sldId id="331" r:id="rId10"/>
    <p:sldId id="307" r:id="rId11"/>
    <p:sldId id="332" r:id="rId12"/>
    <p:sldId id="318" r:id="rId13"/>
    <p:sldId id="299" r:id="rId14"/>
    <p:sldId id="335" r:id="rId15"/>
    <p:sldId id="334" r:id="rId16"/>
    <p:sldId id="336" r:id="rId17"/>
    <p:sldId id="333" r:id="rId18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21"/>
    </p:embeddedFont>
    <p:embeddedFont>
      <p:font typeface="G마켓 산스 TTF Bold" panose="02000000000000000000" pitchFamily="2" charset="-127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나눔스퀘어 Bold" panose="020B0600000101010101" pitchFamily="50" charset="-127"/>
      <p:bold r:id="rId31"/>
    </p:embeddedFont>
    <p:embeddedFont>
      <p:font typeface="나눔스퀘어 Light" panose="020B0600000101010101" pitchFamily="50" charset="-127"/>
      <p:regular r:id="rId32"/>
    </p:embeddedFont>
    <p:embeddedFont>
      <p:font typeface="나눔스퀘어 네오 ExtraBold" panose="00000900000000000000" pitchFamily="2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29"/>
            <p14:sldId id="330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696A8"/>
    <a:srgbClr val="68D675"/>
    <a:srgbClr val="E1F7E3"/>
    <a:srgbClr val="1B3B5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r.codes/Hgzs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정처 산기 </a:t>
            </a:r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5D67-2B3E-E6A9-8AB4-A5E716BAE7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F4166D-4164-4103-BB7C-647DBFE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66" y="1732885"/>
            <a:ext cx="3494648" cy="44078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HgzsAn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59949-5125-4E93-B29F-DE61C67D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76" y="2176106"/>
            <a:ext cx="3084492" cy="30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7720B1-A374-4F7A-B0A7-6CF475985B02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7B6E8F13-C018-4027-E927-4CB5139F2B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981399" y="1806982"/>
            <a:ext cx="8229201" cy="45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431075-6E11-4E26-BF75-7B0DC062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5" y="2095049"/>
            <a:ext cx="8816969" cy="388630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1" y="1939510"/>
            <a:ext cx="8330137" cy="41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94857-680E-47D7-90F9-ACE2090B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2" y="2085598"/>
            <a:ext cx="8586831" cy="36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7E2298-B327-48BB-9CB0-2A447792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68" y="1797178"/>
            <a:ext cx="8458200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C7201B-3A48-4035-9285-AE7498EE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89509"/>
              </p:ext>
            </p:extLst>
          </p:nvPr>
        </p:nvGraphicFramePr>
        <p:xfrm>
          <a:off x="174172" y="1406856"/>
          <a:ext cx="11677633" cy="420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281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6249779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2625573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36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127068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11572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81686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59269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23DF91-173E-44AA-95A3-170AE1497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4941"/>
              </p:ext>
            </p:extLst>
          </p:nvPr>
        </p:nvGraphicFramePr>
        <p:xfrm>
          <a:off x="1830664" y="2154183"/>
          <a:ext cx="8128001" cy="33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38659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73142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4879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62733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3791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59682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0161295"/>
                    </a:ext>
                  </a:extLst>
                </a:gridCol>
              </a:tblGrid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74002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9931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9883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6430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452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FCFFF8-F55A-4E21-9426-8384B368C638}"/>
              </a:ext>
            </a:extLst>
          </p:cNvPr>
          <p:cNvSpPr/>
          <p:nvPr/>
        </p:nvSpPr>
        <p:spPr>
          <a:xfrm>
            <a:off x="7793372" y="1325461"/>
            <a:ext cx="3196206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필요</a:t>
            </a:r>
          </a:p>
        </p:txBody>
      </p:sp>
    </p:spTree>
    <p:extLst>
      <p:ext uri="{BB962C8B-B14F-4D97-AF65-F5344CB8AC3E}">
        <p14:creationId xmlns:p14="http://schemas.microsoft.com/office/powerpoint/2010/main" val="12725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cxnSp>
        <p:nvCxnSpPr>
          <p:cNvPr id="21" name="직선 연결선 9">
            <a:extLst>
              <a:ext uri="{FF2B5EF4-FFF2-40B4-BE49-F238E27FC236}">
                <a16:creationId xmlns:a16="http://schemas.microsoft.com/office/drawing/2014/main" id="{6BF78D15-2851-4BDC-91A3-1F041CD6973F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45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02060"/>
              </p:ext>
            </p:extLst>
          </p:nvPr>
        </p:nvGraphicFramePr>
        <p:xfrm>
          <a:off x="6502639" y="1804204"/>
          <a:ext cx="5138498" cy="4616910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0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7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79628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307505"/>
              </p:ext>
            </p:extLst>
          </p:nvPr>
        </p:nvGraphicFramePr>
        <p:xfrm>
          <a:off x="6502639" y="1804204"/>
          <a:ext cx="5138498" cy="462176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06593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606</Words>
  <Application>Microsoft Office PowerPoint</Application>
  <PresentationFormat>와이드스크린</PresentationFormat>
  <Paragraphs>128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G마켓 산스 TTF Bold</vt:lpstr>
      <vt:lpstr>Nunito Sans</vt:lpstr>
      <vt:lpstr>Wingdings</vt:lpstr>
      <vt:lpstr>Montserrat</vt:lpstr>
      <vt:lpstr>KoPub돋움체 Bold</vt:lpstr>
      <vt:lpstr>Arial</vt:lpstr>
      <vt:lpstr>나눔스퀘어 Bold</vt:lpstr>
      <vt:lpstr>나눔스퀘어 네오 ExtraBold</vt:lpstr>
      <vt:lpstr>나눔스퀘어 Light</vt:lpstr>
      <vt:lpstr>맑은 고딕</vt:lpstr>
      <vt:lpstr>나눔스퀘어 네오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36</cp:revision>
  <dcterms:created xsi:type="dcterms:W3CDTF">2021-08-31T04:10:54Z</dcterms:created>
  <dcterms:modified xsi:type="dcterms:W3CDTF">2024-08-22T07:29:48Z</dcterms:modified>
  <cp:category>http://powerpoint.yesform.com/</cp:category>
</cp:coreProperties>
</file>