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63E7D-C2CE-462F-A9FE-BF5608F99F5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6A2C-1EF0-4369-BDC1-5FDD00D0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2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04C4-C042-4512-8416-FEC1BCF9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93581-BB85-4447-A3D3-7AAF1AA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FE38C-73BD-4801-B9B2-792E9607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F220-91C1-40B2-8E1D-3B22C6DA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5BCB0-CB85-41B1-9732-A9E4A9D6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1E035-5A2E-4B6C-B873-3F23C7A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48235-4CBA-4B82-8606-93F25573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7BBF3-A15D-4D64-B6D4-91C484C9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2B95-452E-4F2E-B703-E910772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9317-9E7E-4DA2-B091-1A8F0C5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0AD0F5-B7ED-479B-8F72-9E6EC948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48E6B-A173-4806-B6E1-BED61C8B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61BCE-3881-4771-85B2-1B4D1BD9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F1387-489D-4BFE-A896-FF8CCA2B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438E1-6881-41D6-A6BD-A5BBC0F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FD44B-085D-4C2D-AF12-7501B83C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8454D-1EEF-48B2-9C34-937CBE1A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A1BAF-938A-458E-AB0B-469DA59F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C3EFA-8CBC-4FCE-A09E-6807844A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D244E-25BF-4FAE-9D58-4E6D0D82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6D67-FD3C-4F0E-A572-AAC4B801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CA4C2-134B-479B-99E7-3973D10B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295B1-2BEA-43F9-9FF7-FEEB8EB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12D32-2093-44DB-9A2B-B429295C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27656-9E50-4BEA-80FE-64E4A06A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46F13-640C-4433-AB11-27043EA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D994-7FB6-4AF0-9862-459BA765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7154D-EB65-44D3-BBA1-506E7600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A14C-B638-4C03-8138-41781A4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6ADBA-628F-4465-A245-A1AB195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03C27-AB31-412F-A6DE-B325D360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50CD-033B-40D6-85CE-D21D08E3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D4BCD-B02B-4E59-9F6B-67164F6E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AF82D-F1FB-4DBA-A869-43E8B505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427F7-C408-4779-8109-9C2EDBA3E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65D8E-EF1D-4CF3-82AD-3D535A29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48B62-642C-4B56-9ED8-EA3F1A3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B6ACEC-4827-4F17-A051-19FFF006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0F042-ACD4-4188-AA90-D3DDF79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A521-18B9-4719-BECD-3E6DBA73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802E8-CCB8-4379-88DF-AD55EC18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EB792-0A3E-4688-B993-36C561A6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E84F5-3AF1-4D66-86EE-21D539C9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6BF6D7-91D9-477D-B9F1-C5F31D0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41B16-3C03-405D-BB93-9F823550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1EC71-B9BE-4745-AC56-09BB11F0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3A4-4058-467F-9148-D0E4E676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D25B-3C88-4A00-A983-A899E458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DE130-6D82-4FA0-8230-E6E8A7A4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998ED-135C-4732-8000-56572A40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504FA-51C5-4EC1-9EC7-2A1F8149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948E5-D763-4234-9BEC-C1CB10DF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B4811-077E-44D8-8BE8-2FEC42B2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5A293-9150-475F-ACB3-DC6E3251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9D84B-2C63-4E2A-BC93-DCD55DC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4462-8F33-4587-9271-B6120C3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BEB68-C9B7-4ED4-9B91-1030169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DD486-B545-492F-B71A-250BA2C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9D5C-8EDF-41B9-A7CF-A3038A71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D337C-1F3F-49DD-BFAF-D485326C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E908F-8D04-4B0D-9337-7DC50F15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685B-5595-4FDB-94D3-CC261ED7C2B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FF461-41A8-493A-82E7-59BA9A03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9E8-AA9C-487F-BC18-1B1105D5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2CBA5-DE84-4CB6-A864-BFFCD9B022DD}"/>
              </a:ext>
            </a:extLst>
          </p:cNvPr>
          <p:cNvSpPr txBox="1"/>
          <p:nvPr/>
        </p:nvSpPr>
        <p:spPr>
          <a:xfrm>
            <a:off x="195943" y="1107395"/>
            <a:ext cx="4031873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01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스타일 가이드 구동환경</a:t>
            </a: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컴퓨터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OS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확인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Window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Chrome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모니터 해상도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1920 x 1080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프레임 세트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레이아웃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-Header Area</a:t>
            </a:r>
          </a:p>
          <a:p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-Main Area</a:t>
            </a:r>
          </a:p>
          <a:p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-Contents Area</a:t>
            </a:r>
          </a:p>
          <a:p>
            <a:endParaRPr lang="en-US" altLang="ko-KR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-Foot Area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0D46A-87A3-4717-97FC-1642D0818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09629"/>
              </p:ext>
            </p:extLst>
          </p:nvPr>
        </p:nvGraphicFramePr>
        <p:xfrm>
          <a:off x="4678772" y="1107395"/>
          <a:ext cx="7513228" cy="553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971">
                  <a:extLst>
                    <a:ext uri="{9D8B030D-6E8A-4147-A177-3AD203B41FA5}">
                      <a16:colId xmlns:a16="http://schemas.microsoft.com/office/drawing/2014/main" val="1824290539"/>
                    </a:ext>
                  </a:extLst>
                </a:gridCol>
                <a:gridCol w="5595257">
                  <a:extLst>
                    <a:ext uri="{9D8B030D-6E8A-4147-A177-3AD203B41FA5}">
                      <a16:colId xmlns:a16="http://schemas.microsoft.com/office/drawing/2014/main" val="1525791012"/>
                    </a:ext>
                  </a:extLst>
                </a:gridCol>
              </a:tblGrid>
              <a:tr h="13515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Header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로고 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메뉴 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네비게이션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87466"/>
                  </a:ext>
                </a:extLst>
              </a:tr>
              <a:tr h="137877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Main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카테고리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532535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Contents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검색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옷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신발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아우터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등등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latinLnBrk="1"/>
                      <a:endParaRPr lang="en-US" altLang="ko-KR" sz="18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장바구니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주문 및 결제 과정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latinLnBrk="1"/>
                      <a:endParaRPr lang="en-US" altLang="ko-KR" sz="18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마이페이지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나의 개인정보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85123"/>
                  </a:ext>
                </a:extLst>
              </a:tr>
              <a:tr h="13379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Foot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회사정보 및 기타</a:t>
                      </a:r>
                      <a:endParaRPr lang="en-US" altLang="ko-KR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0683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DAD1C70-97E8-49EE-A026-5C12795C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bg1">
              <a:lumMod val="6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01.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스타일가이드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구동환경</a:t>
            </a:r>
          </a:p>
        </p:txBody>
      </p:sp>
    </p:spTree>
    <p:extLst>
      <p:ext uri="{BB962C8B-B14F-4D97-AF65-F5344CB8AC3E}">
        <p14:creationId xmlns:p14="http://schemas.microsoft.com/office/powerpoint/2010/main" val="25848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19E2D75-C83F-44D6-837E-DD60F841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61998"/>
            <a:ext cx="12192000" cy="189108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6083054E-3701-4AE3-B737-C81AA4DF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8"/>
            <a:ext cx="12192000" cy="720000"/>
          </a:xfrm>
          <a:solidFill>
            <a:schemeClr val="bg1">
              <a:lumMod val="6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02.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스타일가이드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517A45-7982-483F-B028-BC579AA91228}"/>
              </a:ext>
            </a:extLst>
          </p:cNvPr>
          <p:cNvSpPr/>
          <p:nvPr/>
        </p:nvSpPr>
        <p:spPr>
          <a:xfrm>
            <a:off x="5346441" y="1662277"/>
            <a:ext cx="1296955" cy="33747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549A7-CA55-46C4-B737-184888859D8E}"/>
              </a:ext>
            </a:extLst>
          </p:cNvPr>
          <p:cNvCxnSpPr>
            <a:cxnSpLocks/>
          </p:cNvCxnSpPr>
          <p:nvPr/>
        </p:nvCxnSpPr>
        <p:spPr>
          <a:xfrm>
            <a:off x="6643396" y="1813135"/>
            <a:ext cx="18661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041999-A894-45E1-95DF-ADE6ED7E3650}"/>
              </a:ext>
            </a:extLst>
          </p:cNvPr>
          <p:cNvSpPr txBox="1"/>
          <p:nvPr/>
        </p:nvSpPr>
        <p:spPr>
          <a:xfrm>
            <a:off x="6789717" y="1623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7C1F84-BB4F-4D38-BD43-E1F1C1CD9190}"/>
              </a:ext>
            </a:extLst>
          </p:cNvPr>
          <p:cNvSpPr/>
          <p:nvPr/>
        </p:nvSpPr>
        <p:spPr>
          <a:xfrm>
            <a:off x="930092" y="2287503"/>
            <a:ext cx="10039739" cy="29622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E17755-42CC-4A62-86ED-CA3C53EF45EF}"/>
              </a:ext>
            </a:extLst>
          </p:cNvPr>
          <p:cNvCxnSpPr>
            <a:cxnSpLocks/>
          </p:cNvCxnSpPr>
          <p:nvPr/>
        </p:nvCxnSpPr>
        <p:spPr>
          <a:xfrm>
            <a:off x="5775649" y="2583731"/>
            <a:ext cx="0" cy="2550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2E3692-3780-44D9-864E-B749F6ABCB9A}"/>
              </a:ext>
            </a:extLst>
          </p:cNvPr>
          <p:cNvSpPr txBox="1"/>
          <p:nvPr/>
        </p:nvSpPr>
        <p:spPr>
          <a:xfrm>
            <a:off x="5638658" y="28122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E25065-DB54-4C00-99A5-B058D2631C27}"/>
              </a:ext>
            </a:extLst>
          </p:cNvPr>
          <p:cNvSpPr/>
          <p:nvPr/>
        </p:nvSpPr>
        <p:spPr>
          <a:xfrm>
            <a:off x="774441" y="1942727"/>
            <a:ext cx="1399592" cy="19594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364186-8AA0-4ED3-A724-4218E0BB4A4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474237" y="1777230"/>
            <a:ext cx="0" cy="16549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2D9F5B-F728-4CEA-B7A6-DA6289611A81}"/>
              </a:ext>
            </a:extLst>
          </p:cNvPr>
          <p:cNvSpPr txBox="1"/>
          <p:nvPr/>
        </p:nvSpPr>
        <p:spPr>
          <a:xfrm>
            <a:off x="1343608" y="1429162"/>
            <a:ext cx="261257" cy="37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401383-1D69-489D-92C3-F078A698F918}"/>
              </a:ext>
            </a:extLst>
          </p:cNvPr>
          <p:cNvSpPr/>
          <p:nvPr/>
        </p:nvSpPr>
        <p:spPr>
          <a:xfrm>
            <a:off x="10274666" y="1807825"/>
            <a:ext cx="1642258" cy="305661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7327A1-DE11-4BE8-AEE5-9050CCF016D3}"/>
              </a:ext>
            </a:extLst>
          </p:cNvPr>
          <p:cNvCxnSpPr>
            <a:cxnSpLocks/>
          </p:cNvCxnSpPr>
          <p:nvPr/>
        </p:nvCxnSpPr>
        <p:spPr>
          <a:xfrm flipH="1">
            <a:off x="10060132" y="1942728"/>
            <a:ext cx="21453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519031-83AE-47CC-B233-58E7FA610B69}"/>
              </a:ext>
            </a:extLst>
          </p:cNvPr>
          <p:cNvSpPr txBox="1"/>
          <p:nvPr/>
        </p:nvSpPr>
        <p:spPr>
          <a:xfrm>
            <a:off x="9815804" y="17313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3FDDE14C-F8CE-4C75-949D-93E46957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82706"/>
              </p:ext>
            </p:extLst>
          </p:nvPr>
        </p:nvGraphicFramePr>
        <p:xfrm>
          <a:off x="-1" y="3209719"/>
          <a:ext cx="12192000" cy="456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5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9840685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1068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</a:t>
                      </a:r>
                    </a:p>
                    <a:p>
                      <a:pPr latinLnBrk="1"/>
                      <a:r>
                        <a:rPr lang="en-US" altLang="ko-KR" dirty="0"/>
                        <a:t>            </a:t>
                      </a:r>
                      <a:r>
                        <a:rPr lang="en-US" altLang="ko-KR" sz="24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</a:t>
                      </a: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   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클릭 시 메인 화면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홈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으로 이동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  <a:tr h="132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   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   </a:t>
                      </a: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  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카테고리 클릭 시 해당 페이지로 이동</a:t>
                      </a:r>
                      <a:endParaRPr lang="en-US" altLang="ko-KR" sz="24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76285"/>
                  </a:ext>
                </a:extLst>
              </a:tr>
              <a:tr h="1115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         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3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</a:t>
                      </a:r>
                    </a:p>
                    <a:p>
                      <a:pPr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    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로그인 및 회원가입 버튼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</a:t>
                      </a:r>
                      <a:endParaRPr lang="en-US" altLang="ko-KR" sz="28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46813"/>
                  </a:ext>
                </a:extLst>
              </a:tr>
              <a:tr h="101196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1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검색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장바구니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,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마이페이지로 이동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2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2DB7A-F082-4073-BEB1-F1C121ED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423"/>
            <a:ext cx="5094514" cy="614157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9253D8-C8F5-41EA-8925-A1133F5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72"/>
            <a:ext cx="12192000" cy="720000"/>
          </a:xfrm>
          <a:solidFill>
            <a:schemeClr val="bg1">
              <a:lumMod val="6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02.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스타일가이드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Main , Contents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70B31B-1FBA-48AF-A503-128F093BBDB6}"/>
              </a:ext>
            </a:extLst>
          </p:cNvPr>
          <p:cNvSpPr/>
          <p:nvPr/>
        </p:nvSpPr>
        <p:spPr>
          <a:xfrm>
            <a:off x="121298" y="1091682"/>
            <a:ext cx="4973216" cy="34474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EA458B-D80B-4D09-874C-7F6B460024CD}"/>
              </a:ext>
            </a:extLst>
          </p:cNvPr>
          <p:cNvSpPr/>
          <p:nvPr/>
        </p:nvSpPr>
        <p:spPr>
          <a:xfrm>
            <a:off x="5178490" y="703928"/>
            <a:ext cx="7013510" cy="615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5CE9B-4203-47EA-91D4-9526E817D5A6}"/>
              </a:ext>
            </a:extLst>
          </p:cNvPr>
          <p:cNvSpPr txBox="1"/>
          <p:nvPr/>
        </p:nvSpPr>
        <p:spPr>
          <a:xfrm>
            <a:off x="7576458" y="824454"/>
            <a:ext cx="4613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</a:t>
            </a:r>
          </a:p>
          <a:p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카테고리에 마우스 갔다 될 시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메뉴판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자동 생성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DF6C92-5F38-4539-81CD-5BDA1959EA95}"/>
              </a:ext>
            </a:extLst>
          </p:cNvPr>
          <p:cNvCxnSpPr>
            <a:cxnSpLocks/>
          </p:cNvCxnSpPr>
          <p:nvPr/>
        </p:nvCxnSpPr>
        <p:spPr>
          <a:xfrm>
            <a:off x="5092959" y="1264052"/>
            <a:ext cx="2004529" cy="368805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D32A6B-69C1-41C8-8B91-968B372C7C03}"/>
              </a:ext>
            </a:extLst>
          </p:cNvPr>
          <p:cNvSpPr/>
          <p:nvPr/>
        </p:nvSpPr>
        <p:spPr>
          <a:xfrm>
            <a:off x="121297" y="1632856"/>
            <a:ext cx="4887685" cy="522514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0C743E-F167-47F0-BED9-DBD8C3C5DDF5}"/>
              </a:ext>
            </a:extLst>
          </p:cNvPr>
          <p:cNvCxnSpPr>
            <a:cxnSpLocks/>
          </p:cNvCxnSpPr>
          <p:nvPr/>
        </p:nvCxnSpPr>
        <p:spPr>
          <a:xfrm>
            <a:off x="5008982" y="3937518"/>
            <a:ext cx="1802365" cy="746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E6238E-AD65-489E-8F27-A80DF77C4843}"/>
              </a:ext>
            </a:extLst>
          </p:cNvPr>
          <p:cNvSpPr txBox="1"/>
          <p:nvPr/>
        </p:nvSpPr>
        <p:spPr>
          <a:xfrm>
            <a:off x="7455159" y="3321698"/>
            <a:ext cx="4615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Contents</a:t>
            </a:r>
          </a:p>
          <a:p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홈 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: </a:t>
            </a:r>
            <a:r>
              <a:rPr lang="ko-KR" altLang="en-US" sz="2000" b="1" kern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Pretendard Light"/>
              </a:rPr>
              <a:t>카테고리 별 베스트 상품 표시</a:t>
            </a:r>
            <a:endParaRPr lang="en-US" altLang="ko-KR" sz="2000" b="1" kern="12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  <a:cs typeface="Pretendard Medium" panose="02000603000000020004" pitchFamily="2" charset="-127"/>
              <a:sym typeface="Pretendard Light"/>
            </a:endParaRPr>
          </a:p>
          <a:p>
            <a:endParaRPr lang="en-US" altLang="ko-KR" sz="2000" b="1" kern="12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  <a:cs typeface="Pretendard Medium" panose="02000603000000020004" pitchFamily="2" charset="-127"/>
              <a:sym typeface="Pretendard Light"/>
            </a:endParaRPr>
          </a:p>
          <a:p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마이페이지 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나의 개인정보 변경 및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000" b="1" kern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주문 내역 확인 가능</a:t>
            </a:r>
            <a:endParaRPr lang="en-US" altLang="ko-KR" sz="2000" b="1" kern="12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  <a:cs typeface="Pretendard Medium" panose="02000603000000020004" pitchFamily="2" charset="-127"/>
              <a:sym typeface="Wingdings" panose="05000000000000000000" pitchFamily="2" charset="2"/>
            </a:endParaRPr>
          </a:p>
          <a:p>
            <a:endParaRPr lang="en-US" altLang="ko-KR" sz="2000" b="1" kern="12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  <a:cs typeface="Pretendard Medium" panose="02000603000000020004" pitchFamily="2" charset="-127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장바구니 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담은 물품이 확인 가능 하며</a:t>
            </a:r>
            <a:r>
              <a:rPr lang="en-US" altLang="ko-KR" sz="2000" b="1" dirty="0"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000" b="1" kern="12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Pretendard Medium" panose="02000603000000020004" pitchFamily="2" charset="-127"/>
                <a:sym typeface="Wingdings" panose="05000000000000000000" pitchFamily="2" charset="2"/>
              </a:rPr>
              <a:t>결제 과정 진행도 가능</a:t>
            </a:r>
            <a:endParaRPr lang="en-US" altLang="ko-KR" sz="2000" b="1" kern="12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  <a:cs typeface="Pretendard Medium" panose="02000603000000020004" pitchFamily="2" charset="-127"/>
              <a:sym typeface="Pretendard Ligh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76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09C6AD-6112-4B2B-A570-BA2668EB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91" y="3843126"/>
            <a:ext cx="12191999" cy="302991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9F6F10D-70F9-475F-9A09-D4B96F19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72"/>
            <a:ext cx="12192000" cy="720000"/>
          </a:xfrm>
          <a:solidFill>
            <a:schemeClr val="bg1">
              <a:lumMod val="6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03.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스타일 가이드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foot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7715BB-4304-488C-AFDE-01D1871DD06F}"/>
              </a:ext>
            </a:extLst>
          </p:cNvPr>
          <p:cNvSpPr/>
          <p:nvPr/>
        </p:nvSpPr>
        <p:spPr>
          <a:xfrm>
            <a:off x="0" y="703928"/>
            <a:ext cx="12192000" cy="3124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BC45B-D83B-46B9-B38C-67B132FAC64B}"/>
              </a:ext>
            </a:extLst>
          </p:cNvPr>
          <p:cNvSpPr/>
          <p:nvPr/>
        </p:nvSpPr>
        <p:spPr>
          <a:xfrm>
            <a:off x="802433" y="4460033"/>
            <a:ext cx="4366726" cy="2220685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1666CF-E022-48B8-ABA9-D63BD1FCA66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87216" y="2537927"/>
            <a:ext cx="298580" cy="192210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46BE2B-9944-4E6F-8EA5-FDC4E43F5A70}"/>
              </a:ext>
            </a:extLst>
          </p:cNvPr>
          <p:cNvSpPr txBox="1"/>
          <p:nvPr/>
        </p:nvSpPr>
        <p:spPr>
          <a:xfrm>
            <a:off x="1688840" y="1160316"/>
            <a:ext cx="229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</a:t>
            </a:r>
          </a:p>
          <a:p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회사 주소 및 전화 번호 표시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CC3F52-A957-42CE-9225-1820F394F130}"/>
              </a:ext>
            </a:extLst>
          </p:cNvPr>
          <p:cNvSpPr/>
          <p:nvPr/>
        </p:nvSpPr>
        <p:spPr>
          <a:xfrm>
            <a:off x="5727440" y="4460033"/>
            <a:ext cx="3155303" cy="1694039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8B71512-14D9-447D-8F75-FCFFEFB381CE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305092" y="2483755"/>
            <a:ext cx="298580" cy="197627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38EC53-BE1E-4F49-9D56-34A37F8F9192}"/>
              </a:ext>
            </a:extLst>
          </p:cNvPr>
          <p:cNvSpPr txBox="1"/>
          <p:nvPr/>
        </p:nvSpPr>
        <p:spPr>
          <a:xfrm flipH="1">
            <a:off x="6873449" y="1580439"/>
            <a:ext cx="200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계좌 및 예금주 이름 표시</a:t>
            </a:r>
          </a:p>
        </p:txBody>
      </p:sp>
    </p:spTree>
    <p:extLst>
      <p:ext uri="{BB962C8B-B14F-4D97-AF65-F5344CB8AC3E}">
        <p14:creationId xmlns:p14="http://schemas.microsoft.com/office/powerpoint/2010/main" val="338174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BEAE9A-EE10-441A-AF6D-4A39B0C5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72"/>
            <a:ext cx="12192000" cy="720000"/>
          </a:xfrm>
          <a:solidFill>
            <a:schemeClr val="bg1">
              <a:lumMod val="6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04.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스타일 가이드 버튼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407489B-365B-427F-AD8E-0C14B9AC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6722"/>
              </p:ext>
            </p:extLst>
          </p:nvPr>
        </p:nvGraphicFramePr>
        <p:xfrm>
          <a:off x="1752082" y="1130212"/>
          <a:ext cx="8128000" cy="547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98">
                  <a:extLst>
                    <a:ext uri="{9D8B030D-6E8A-4147-A177-3AD203B41FA5}">
                      <a16:colId xmlns:a16="http://schemas.microsoft.com/office/drawing/2014/main" val="3214840049"/>
                    </a:ext>
                  </a:extLst>
                </a:gridCol>
                <a:gridCol w="6381102">
                  <a:extLst>
                    <a:ext uri="{9D8B030D-6E8A-4147-A177-3AD203B41FA5}">
                      <a16:colId xmlns:a16="http://schemas.microsoft.com/office/drawing/2014/main" val="1352927935"/>
                    </a:ext>
                  </a:extLst>
                </a:gridCol>
              </a:tblGrid>
              <a:tr h="78226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</a:t>
                      </a:r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버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튼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               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설 정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23951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ko-KR" altLang="en-US" dirty="0"/>
                        <a:t>물품 검색을 하기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84925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ko-KR" altLang="en-US" dirty="0"/>
                        <a:t>장바구니로 이동하기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4285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ko-KR" altLang="en-US" dirty="0"/>
                        <a:t>마이페이지로 이동하기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9348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ko-KR" altLang="en-US" dirty="0"/>
                        <a:t>로그인 창으로 가기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1280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ko-KR" altLang="en-US" dirty="0"/>
                        <a:t>회원가입 창으로 가기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2963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ko-KR" altLang="en-US" dirty="0"/>
                        <a:t>홈으로 가기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41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1C9A4BDC-4233-4D89-A42C-690492CA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83" y="1894114"/>
            <a:ext cx="1728236" cy="793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762FEF-6856-4D4C-BBC2-B0C65CCF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81" y="2687216"/>
            <a:ext cx="1728238" cy="793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FEAA48-78F7-4BB1-B3D3-1BD0C3880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082" y="3480318"/>
            <a:ext cx="1728238" cy="793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3CD277-5E46-4FE6-9E93-AB892484F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1" y="5066519"/>
            <a:ext cx="1728238" cy="7639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027C7B-8603-436C-8786-0E59913F1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081" y="4273417"/>
            <a:ext cx="1728238" cy="7931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B2E9B6-4A5D-4C24-997E-0DDC7300D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081" y="5830420"/>
            <a:ext cx="1728238" cy="7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BEAE9A-EE10-441A-AF6D-4A39B0C5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72"/>
            <a:ext cx="12192000" cy="720000"/>
          </a:xfrm>
          <a:solidFill>
            <a:schemeClr val="bg1">
              <a:lumMod val="6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05.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스타일 가이드 버튼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407489B-365B-427F-AD8E-0C14B9ACD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17111"/>
              </p:ext>
            </p:extLst>
          </p:nvPr>
        </p:nvGraphicFramePr>
        <p:xfrm>
          <a:off x="1752082" y="1130212"/>
          <a:ext cx="8128000" cy="548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98">
                  <a:extLst>
                    <a:ext uri="{9D8B030D-6E8A-4147-A177-3AD203B41FA5}">
                      <a16:colId xmlns:a16="http://schemas.microsoft.com/office/drawing/2014/main" val="3214840049"/>
                    </a:ext>
                  </a:extLst>
                </a:gridCol>
                <a:gridCol w="6381102">
                  <a:extLst>
                    <a:ext uri="{9D8B030D-6E8A-4147-A177-3AD203B41FA5}">
                      <a16:colId xmlns:a16="http://schemas.microsoft.com/office/drawing/2014/main" val="1352927935"/>
                    </a:ext>
                  </a:extLst>
                </a:gridCol>
              </a:tblGrid>
              <a:tr h="78359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</a:t>
                      </a:r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버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튼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               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설 정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23951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Outer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가기위한</a:t>
                      </a:r>
                      <a:r>
                        <a:rPr lang="ko-KR" altLang="en-US" dirty="0"/>
                        <a:t>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84925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Top</a:t>
                      </a:r>
                      <a:r>
                        <a:rPr lang="ko-KR" altLang="en-US" dirty="0"/>
                        <a:t>으로 </a:t>
                      </a:r>
                      <a:r>
                        <a:rPr lang="ko-KR" altLang="en-US" dirty="0" err="1"/>
                        <a:t>가기위한</a:t>
                      </a:r>
                      <a:r>
                        <a:rPr lang="ko-KR" altLang="en-US" dirty="0"/>
                        <a:t>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4285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Bottom</a:t>
                      </a:r>
                      <a:r>
                        <a:rPr lang="ko-KR" altLang="en-US" dirty="0"/>
                        <a:t>으로 </a:t>
                      </a:r>
                      <a:r>
                        <a:rPr lang="ko-KR" altLang="en-US" dirty="0" err="1"/>
                        <a:t>가기위한</a:t>
                      </a:r>
                      <a:r>
                        <a:rPr lang="ko-KR" altLang="en-US" dirty="0"/>
                        <a:t>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9348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Shoes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가기위한</a:t>
                      </a:r>
                      <a:r>
                        <a:rPr lang="ko-KR" altLang="en-US" dirty="0"/>
                        <a:t>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1280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Acc</a:t>
                      </a:r>
                      <a:r>
                        <a:rPr lang="ko-KR" altLang="en-US" dirty="0"/>
                        <a:t>로 가기 위한 버튼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2963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41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8DB8485-A0B9-43F3-A73F-3B5F78E5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82" y="1940768"/>
            <a:ext cx="1260567" cy="516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5B8CA6-C24D-409C-8A5C-48BE58A4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76" y="2883464"/>
            <a:ext cx="571580" cy="285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985C82-5F45-43ED-A9A9-04147A15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112" y="3749064"/>
            <a:ext cx="943107" cy="238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761D8A-D0DB-4E91-BB0F-B71F889BC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082" y="4567032"/>
            <a:ext cx="733527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4015FC-18E3-4908-96E0-63F281585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785" y="5288632"/>
            <a:ext cx="57158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280</Words>
  <Application>Microsoft Office PowerPoint</Application>
  <PresentationFormat>와이드스크린</PresentationFormat>
  <Paragraphs>122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 01. 스타일가이드 구동환경</vt:lpstr>
      <vt:lpstr> 02. 스타일가이드 Header</vt:lpstr>
      <vt:lpstr> 02. 스타일가이드 Main , Contents</vt:lpstr>
      <vt:lpstr> 03. 스타일 가이드 foot</vt:lpstr>
      <vt:lpstr> 04. 스타일 가이드 버튼</vt:lpstr>
      <vt:lpstr> 05. 스타일 가이드 버튼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26</cp:revision>
  <dcterms:created xsi:type="dcterms:W3CDTF">2024-08-20T08:42:22Z</dcterms:created>
  <dcterms:modified xsi:type="dcterms:W3CDTF">2024-08-22T08:20:07Z</dcterms:modified>
</cp:coreProperties>
</file>