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67" r:id="rId5"/>
    <p:sldId id="285" r:id="rId6"/>
    <p:sldId id="286" r:id="rId7"/>
    <p:sldId id="287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BEB2-E442-47A9-9685-154CA5FB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476F3-7E21-4D55-84C6-C26D2E0E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3517-8E46-4744-BC8D-2F8426D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757A-780D-4189-9CBF-B9D46BD8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296A3-4137-42E8-A987-0937B6A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CF4-D0F8-40E1-B0B2-CA64BB9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58387-6FD9-4AAE-A3F0-71666262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EA09-C97B-4F68-A6C3-789BEF81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5914C-E5B5-4372-9013-33A57B0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9824A-02AE-4CCF-BED4-739AA84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599DD-4269-4E30-A770-507D508A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BA72-CEAB-4712-93F3-6090D183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2E680-BAE0-4BFE-A35C-04046C8E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4FAB-880F-4E92-8BC9-CACC660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7C5A-D171-4FC3-96B0-F888154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8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6DCA-DDC5-4BD4-AC10-EE62407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B91E-F6AA-4B3A-A484-246A4866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5D37-8D1D-4AFD-9FED-EBACBE1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AD0B-32FF-4BEB-85A9-96842ED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59E1B-AE4C-4C5C-AC82-D4282B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0EB-5B1D-468A-8687-8D821FD1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A731D-2216-4431-8C06-1B079DFF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F46AF-811D-4306-AE93-6D7CC51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E1FA6-6E0D-4808-9C9B-0CB9E83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4CAE-86B1-4F59-8D57-FB1A6E2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A0D-33F9-4F97-9381-696945AE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FF53-2A45-41F0-937A-96345809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4B6E1-9A95-4F4F-AFA7-6FB46DA8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D801-2AD1-49A9-89A5-A77216CE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F3708-1AB4-4E2C-9224-C61AFC24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BEED6-EC62-4A2F-BA52-36852707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67BC-9636-4BCB-A665-AB6CA6C5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3ED75-2402-4700-8359-C98B25CD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996F-2EDD-4D2A-93F6-B46690B3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88F38-AD1D-484B-A585-EE6997A81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D36AB-D080-4E4F-89EC-CDB38F3E0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EB7A1-7669-476A-BE18-1B9C568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5580A-0A5B-4923-95DB-7C32393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36918-B56F-4ACD-A8A6-EA805D3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F7C8-A2FA-4928-9F8D-F03A020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B5FCA-328B-4B86-8C98-8FF4AC5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1C896-CFE4-4BA7-BA71-1F47B5BE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D9C90-5C61-4C4E-AD87-100DC18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E00BA-053E-40DB-B2F5-8832EE29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4AEE-38FA-4EDF-BD17-564935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901E5-6996-4111-8958-05972A7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6D9D-F66A-41CF-9F5C-ACA2DB3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73421-EB1C-4157-9411-F56F15E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7E1E0-C931-4BC0-86EC-4613A29A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B5CB1-7BA6-4057-AABA-A345856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B629-F5C3-4E70-B39A-302E0C1F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9CDAF-0ACB-46C9-ABFA-F6E71F4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0F02-A5FF-4388-B27C-3CE3EC34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AD02D-34C4-4935-AD5E-46C7BD8F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5FB4-7173-4242-9A70-D8D70CFE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8B69-4324-489C-B30C-9664A0CA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90AF-D4AB-40CA-BF2F-365A187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3BF1F-63F9-4617-9431-23F8A2BB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0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E0EAD-AD56-4276-A37A-F235E86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9C3E-21F6-4277-B300-609C032F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04485-CD78-463C-921A-0F3F6F26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8CC3-0ECF-464C-8226-5E011F4F3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66FC5-D143-4E0C-96F1-23E25D52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3D198-A511-4FDC-B462-00565D28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85430"/>
            <a:ext cx="8534400" cy="4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679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610628"/>
              </p:ext>
            </p:extLst>
          </p:nvPr>
        </p:nvGraphicFramePr>
        <p:xfrm>
          <a:off x="6502639" y="1804205"/>
          <a:ext cx="5138498" cy="4626217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135590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95368"/>
              </p:ext>
            </p:extLst>
          </p:nvPr>
        </p:nvGraphicFramePr>
        <p:xfrm>
          <a:off x="6502639" y="1804205"/>
          <a:ext cx="5138498" cy="4647076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38354"/>
              </p:ext>
            </p:extLst>
          </p:nvPr>
        </p:nvGraphicFramePr>
        <p:xfrm>
          <a:off x="570849" y="1804205"/>
          <a:ext cx="11070289" cy="388779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6039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157DB6-E5BA-403B-BA65-294E1154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" y="1503290"/>
            <a:ext cx="111728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0154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Process</a:t>
            </a: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AF8813-2F77-4D49-B774-CBF383C60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0" y="1392018"/>
            <a:ext cx="10664990" cy="53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8272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List of Screen</a:t>
            </a: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A829AE-0B99-4063-9405-BD9EABE8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0" y="1392016"/>
            <a:ext cx="11362954" cy="46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7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549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Pretendard 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22</cp:revision>
  <dcterms:created xsi:type="dcterms:W3CDTF">2024-08-16T03:30:16Z</dcterms:created>
  <dcterms:modified xsi:type="dcterms:W3CDTF">2024-08-22T03:26:35Z</dcterms:modified>
</cp:coreProperties>
</file>