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306" r:id="rId3"/>
    <p:sldId id="307" r:id="rId4"/>
    <p:sldId id="308" r:id="rId5"/>
    <p:sldId id="309" r:id="rId6"/>
    <p:sldId id="310" r:id="rId7"/>
    <p:sldId id="31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8F87F30-A726-4602-9C43-7DB711EB4D55}">
          <p14:sldIdLst>
            <p14:sldId id="263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696A8"/>
    <a:srgbClr val="1B3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63E7D-C2CE-462F-A9FE-BF5608F99F5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6A2C-1EF0-4369-BDC1-5FDD00D09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2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323B3-C2FC-4B66-8593-5E819D96B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004C4-C042-4512-8416-FEC1BCF9E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93581-BB85-4447-A3D3-7AAF1AAA0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FE38C-73BD-4801-B9B2-792E9607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CF220-91C1-40B2-8E1D-3B22C6DA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5BCB0-CB85-41B1-9732-A9E4A9D6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9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1E035-5A2E-4B6C-B873-3F23C7AB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48235-4CBA-4B82-8606-93F25573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7BBF3-A15D-4D64-B6D4-91C484C9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92B95-452E-4F2E-B703-E910772D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99317-9E7E-4DA2-B091-1A8F0C5E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3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0AD0F5-B7ED-479B-8F72-9E6EC948B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D48E6B-A173-4806-B6E1-BED61C8BF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61BCE-3881-4771-85B2-1B4D1BD9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F1387-489D-4BFE-A896-FF8CCA2B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438E1-6881-41D6-A6BD-A5BBC0F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32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8C2-2C24-4C25-8434-F099F80B63DB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4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1B3B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270159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FD44B-085D-4C2D-AF12-7501B83C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8454D-1EEF-48B2-9C34-937CBE1AE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A1BAF-938A-458E-AB0B-469DA59F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C3EFA-8CBC-4FCE-A09E-6807844A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D244E-25BF-4FAE-9D58-4E6D0D82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26D67-FD3C-4F0E-A572-AAC4B801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CA4C2-134B-479B-99E7-3973D10B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295B1-2BEA-43F9-9FF7-FEEB8EB9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12D32-2093-44DB-9A2B-B429295C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27656-9E50-4BEA-80FE-64E4A06A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46F13-640C-4433-AB11-27043EA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DD994-7FB6-4AF0-9862-459BA7657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7154D-EB65-44D3-BBA1-506E7600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5A14C-B638-4C03-8138-41781A48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6ADBA-628F-4465-A245-A1AB1955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03C27-AB31-412F-A6DE-B325D360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C50CD-033B-40D6-85CE-D21D08E3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D4BCD-B02B-4E59-9F6B-67164F6E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AF82D-F1FB-4DBA-A869-43E8B505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427F7-C408-4779-8109-9C2EDBA3E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65D8E-EF1D-4CF3-82AD-3D535A297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F48B62-642C-4B56-9ED8-EA3F1A32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B6ACEC-4827-4F17-A051-19FFF006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C0F042-ACD4-4188-AA90-D3DDF794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AA521-18B9-4719-BECD-3E6DBA73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802E8-CCB8-4379-88DF-AD55EC18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BEB792-0A3E-4688-B993-36C561A6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E84F5-3AF1-4D66-86EE-21D539C9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7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6BF6D7-91D9-477D-B9F1-C5F31D0E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41B16-3C03-405D-BB93-9F823550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61EC71-B9BE-4745-AC56-09BB11F0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1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EE3A4-4058-467F-9148-D0E4E676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D25B-3C88-4A00-A983-A899E458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DE130-6D82-4FA0-8230-E6E8A7A4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998ED-135C-4732-8000-56572A40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504FA-51C5-4EC1-9EC7-2A1F8149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948E5-D763-4234-9BEC-C1CB10DF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B4811-077E-44D8-8BE8-2FEC42B2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5A293-9150-475F-ACB3-DC6E32511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19D84B-2C63-4E2A-BC93-DCD55DC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74462-8F33-4587-9271-B6120C37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BEB68-C9B7-4ED4-9B91-10301693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DD486-B545-492F-B71A-250BA2C3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4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E99D5C-8EDF-41B9-A7CF-A3038A71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D337C-1F3F-49DD-BFAF-D485326C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E908F-8D04-4B0D-9337-7DC50F158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685B-5595-4FDB-94D3-CC261ED7C2B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FF461-41A8-493A-82E7-59BA9A03B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F59E8-AA9C-487F-BC18-1B1105D5F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C1C7-D6D1-4E0A-930B-507403D9F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E28CA7C3-B4F5-4018-8BAC-01DB51DF3399}"/>
              </a:ext>
            </a:extLst>
          </p:cNvPr>
          <p:cNvSpPr txBox="1"/>
          <p:nvPr/>
        </p:nvSpPr>
        <p:spPr>
          <a:xfrm>
            <a:off x="387637" y="1104900"/>
            <a:ext cx="32835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정처 산기 </a:t>
            </a:r>
            <a:r>
              <a:rPr lang="en-US" altLang="ko-KR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</a:t>
            </a:r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3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스타일 가이드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DBAD5-3BB4-45B7-A082-A1CBA37866EF}"/>
              </a:ext>
            </a:extLst>
          </p:cNvPr>
          <p:cNvSpPr txBox="1"/>
          <p:nvPr/>
        </p:nvSpPr>
        <p:spPr>
          <a:xfrm>
            <a:off x="-97423" y="6294872"/>
            <a:ext cx="237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2024.08.27 (</a:t>
            </a:r>
            <a:r>
              <a:rPr lang="ko-KR" altLang="en-US" sz="2000" b="1" dirty="0">
                <a:solidFill>
                  <a:schemeClr val="accent1"/>
                </a:solidFill>
                <a:latin typeface="+mj-lt"/>
              </a:rPr>
              <a:t>화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560D995-2362-4044-B256-61205C769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4" b="2376"/>
          <a:stretch/>
        </p:blipFill>
        <p:spPr>
          <a:xfrm>
            <a:off x="7567961" y="0"/>
            <a:ext cx="421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8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스타일가이드 구동 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E0BFF-B5A6-4313-B4BF-2EE4BF4FD861}"/>
              </a:ext>
            </a:extLst>
          </p:cNvPr>
          <p:cNvSpPr txBox="1"/>
          <p:nvPr/>
        </p:nvSpPr>
        <p:spPr>
          <a:xfrm>
            <a:off x="195943" y="1107395"/>
            <a:ext cx="37029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OS : Window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웹 브라우저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Chrome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해상도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:1500 * 2075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레이아웃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-Header Area</a:t>
            </a:r>
          </a:p>
          <a:p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-Main Area</a:t>
            </a:r>
          </a:p>
          <a:p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-Contents Area</a:t>
            </a:r>
          </a:p>
          <a:p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-Foot Area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68362B0-FC54-48F7-B8D7-86E2D07B1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11507"/>
              </p:ext>
            </p:extLst>
          </p:nvPr>
        </p:nvGraphicFramePr>
        <p:xfrm>
          <a:off x="4678772" y="1355462"/>
          <a:ext cx="7317285" cy="529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951">
                  <a:extLst>
                    <a:ext uri="{9D8B030D-6E8A-4147-A177-3AD203B41FA5}">
                      <a16:colId xmlns:a16="http://schemas.microsoft.com/office/drawing/2014/main" val="1824290539"/>
                    </a:ext>
                  </a:extLst>
                </a:gridCol>
                <a:gridCol w="5449334">
                  <a:extLst>
                    <a:ext uri="{9D8B030D-6E8A-4147-A177-3AD203B41FA5}">
                      <a16:colId xmlns:a16="http://schemas.microsoft.com/office/drawing/2014/main" val="1525791012"/>
                    </a:ext>
                  </a:extLst>
                </a:gridCol>
              </a:tblGrid>
              <a:tr h="1273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Header</a:t>
                      </a:r>
                      <a:endParaRPr lang="ko-KR" altLang="en-US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로고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메뉴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네비게이션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87466"/>
                  </a:ext>
                </a:extLst>
              </a:tr>
              <a:tr h="1299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Main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532535"/>
                  </a:ext>
                </a:extLst>
              </a:tr>
              <a:tr h="1443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Contents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검색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옷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등등</a:t>
                      </a:r>
                      <a:endParaRPr lang="en-US" altLang="ko-KR" sz="1800" b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endParaRPr lang="en-US" altLang="ko-KR" sz="1800" b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 및 결제 과정</a:t>
                      </a:r>
                      <a:endParaRPr lang="en-US" altLang="ko-KR" sz="1800" b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endParaRPr lang="en-US" altLang="ko-KR" sz="1800" b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 </a:t>
                      </a: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나의 개인정보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85123"/>
                  </a:ext>
                </a:extLst>
              </a:tr>
              <a:tr h="1260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Foot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회사정보 및 기타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0683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C8E73D2-9E59-42AA-9A41-F6A0D86365CA}"/>
              </a:ext>
            </a:extLst>
          </p:cNvPr>
          <p:cNvSpPr/>
          <p:nvPr/>
        </p:nvSpPr>
        <p:spPr>
          <a:xfrm>
            <a:off x="195943" y="1355463"/>
            <a:ext cx="4209768" cy="5283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6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레이아웃 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– Header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DBEFF-05A0-4C11-8ED0-894BCE815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05"/>
          <a:stretch/>
        </p:blipFill>
        <p:spPr>
          <a:xfrm>
            <a:off x="25399" y="955598"/>
            <a:ext cx="12192000" cy="14447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459D31-829F-48C6-9899-8BA689F6B562}"/>
              </a:ext>
            </a:extLst>
          </p:cNvPr>
          <p:cNvSpPr/>
          <p:nvPr/>
        </p:nvSpPr>
        <p:spPr>
          <a:xfrm>
            <a:off x="5359141" y="1265290"/>
            <a:ext cx="1296955" cy="337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204925-CAE9-4DF9-8FAB-DBE66E29332C}"/>
              </a:ext>
            </a:extLst>
          </p:cNvPr>
          <p:cNvCxnSpPr>
            <a:cxnSpLocks/>
          </p:cNvCxnSpPr>
          <p:nvPr/>
        </p:nvCxnSpPr>
        <p:spPr>
          <a:xfrm>
            <a:off x="6656096" y="1432135"/>
            <a:ext cx="1866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C4EE5B-213B-4828-B5B2-6343A3E535E8}"/>
              </a:ext>
            </a:extLst>
          </p:cNvPr>
          <p:cNvSpPr txBox="1"/>
          <p:nvPr/>
        </p:nvSpPr>
        <p:spPr>
          <a:xfrm>
            <a:off x="6859565" y="1242159"/>
            <a:ext cx="31130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C763DD-73C2-4FEF-8508-4D8B56FD4C79}"/>
              </a:ext>
            </a:extLst>
          </p:cNvPr>
          <p:cNvSpPr/>
          <p:nvPr/>
        </p:nvSpPr>
        <p:spPr>
          <a:xfrm>
            <a:off x="1076129" y="1889867"/>
            <a:ext cx="10039739" cy="296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59BA0-B3FA-49F1-9484-E52037670D60}"/>
              </a:ext>
            </a:extLst>
          </p:cNvPr>
          <p:cNvCxnSpPr>
            <a:cxnSpLocks/>
          </p:cNvCxnSpPr>
          <p:nvPr/>
        </p:nvCxnSpPr>
        <p:spPr>
          <a:xfrm>
            <a:off x="6095998" y="2171581"/>
            <a:ext cx="0" cy="2550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8B8557-A11C-4D25-848D-FD8EBB0CEA9F}"/>
              </a:ext>
            </a:extLst>
          </p:cNvPr>
          <p:cNvSpPr txBox="1"/>
          <p:nvPr/>
        </p:nvSpPr>
        <p:spPr>
          <a:xfrm>
            <a:off x="5933998" y="2470417"/>
            <a:ext cx="31130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FE1B62-5245-42F8-B336-AB716EDE9F75}"/>
              </a:ext>
            </a:extLst>
          </p:cNvPr>
          <p:cNvSpPr/>
          <p:nvPr/>
        </p:nvSpPr>
        <p:spPr>
          <a:xfrm>
            <a:off x="955869" y="1560215"/>
            <a:ext cx="1399592" cy="195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CED6D5-0405-4486-AAF7-E89686B24A3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655665" y="1394718"/>
            <a:ext cx="0" cy="1654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FFA3D1-E156-4B7B-953C-D471CFE9E640}"/>
              </a:ext>
            </a:extLst>
          </p:cNvPr>
          <p:cNvSpPr txBox="1"/>
          <p:nvPr/>
        </p:nvSpPr>
        <p:spPr>
          <a:xfrm>
            <a:off x="1505986" y="1019075"/>
            <a:ext cx="3240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82B3D5-1096-4B0E-9E2C-0911493110E1}"/>
              </a:ext>
            </a:extLst>
          </p:cNvPr>
          <p:cNvSpPr/>
          <p:nvPr/>
        </p:nvSpPr>
        <p:spPr>
          <a:xfrm>
            <a:off x="10338424" y="1361995"/>
            <a:ext cx="1642258" cy="3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0275BD-6B10-4D1D-97C2-FC3327AD3CC9}"/>
              </a:ext>
            </a:extLst>
          </p:cNvPr>
          <p:cNvCxnSpPr>
            <a:cxnSpLocks/>
          </p:cNvCxnSpPr>
          <p:nvPr/>
        </p:nvCxnSpPr>
        <p:spPr>
          <a:xfrm flipH="1">
            <a:off x="10110932" y="1574428"/>
            <a:ext cx="2145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C8727A-7C70-4077-839F-3BF18B99532A}"/>
              </a:ext>
            </a:extLst>
          </p:cNvPr>
          <p:cNvSpPr txBox="1"/>
          <p:nvPr/>
        </p:nvSpPr>
        <p:spPr>
          <a:xfrm>
            <a:off x="9818977" y="1363026"/>
            <a:ext cx="31130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2" name="표 45">
            <a:extLst>
              <a:ext uri="{FF2B5EF4-FFF2-40B4-BE49-F238E27FC236}">
                <a16:creationId xmlns:a16="http://schemas.microsoft.com/office/drawing/2014/main" id="{1175350D-B0EA-4332-81C4-DAD180DA7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197079"/>
              </p:ext>
            </p:extLst>
          </p:nvPr>
        </p:nvGraphicFramePr>
        <p:xfrm>
          <a:off x="0" y="3305542"/>
          <a:ext cx="12192000" cy="355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164">
                  <a:extLst>
                    <a:ext uri="{9D8B030D-6E8A-4147-A177-3AD203B41FA5}">
                      <a16:colId xmlns:a16="http://schemas.microsoft.com/office/drawing/2014/main" val="3843072581"/>
                    </a:ext>
                  </a:extLst>
                </a:gridCol>
                <a:gridCol w="11628836">
                  <a:extLst>
                    <a:ext uri="{9D8B030D-6E8A-4147-A177-3AD203B41FA5}">
                      <a16:colId xmlns:a16="http://schemas.microsoft.com/office/drawing/2014/main" val="1356714336"/>
                    </a:ext>
                  </a:extLst>
                </a:gridCol>
              </a:tblGrid>
              <a:tr h="67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37010"/>
                  </a:ext>
                </a:extLst>
              </a:tr>
              <a:tr h="67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클릭 시 메인 화면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홈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67940"/>
                  </a:ext>
                </a:extLst>
              </a:tr>
              <a:tr h="84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 클릭 시 해당 페이지로 이동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76285"/>
                  </a:ext>
                </a:extLst>
              </a:tr>
              <a:tr h="709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 및 회원가입 버튼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46813"/>
                  </a:ext>
                </a:extLst>
              </a:tr>
              <a:tr h="643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검색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마이페이지로 이동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611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8128F68-B83D-4676-8384-12470C609E97}"/>
              </a:ext>
            </a:extLst>
          </p:cNvPr>
          <p:cNvSpPr txBox="1"/>
          <p:nvPr/>
        </p:nvSpPr>
        <p:spPr>
          <a:xfrm>
            <a:off x="223507" y="2027552"/>
            <a:ext cx="3240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C96A630-7F8D-4C3E-A2DD-EB9DE747F3C2}"/>
              </a:ext>
            </a:extLst>
          </p:cNvPr>
          <p:cNvCxnSpPr>
            <a:cxnSpLocks/>
          </p:cNvCxnSpPr>
          <p:nvPr/>
        </p:nvCxnSpPr>
        <p:spPr>
          <a:xfrm flipV="1">
            <a:off x="396032" y="1560215"/>
            <a:ext cx="0" cy="4673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E6E80248-22E6-49D5-B40D-C05071414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4"/>
          <a:stretch/>
        </p:blipFill>
        <p:spPr>
          <a:xfrm>
            <a:off x="213792" y="1271155"/>
            <a:ext cx="5001621" cy="55106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레이아웃 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– Main, Contents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E3C128-6D37-40E7-9B64-8FC7C39446B9}"/>
              </a:ext>
            </a:extLst>
          </p:cNvPr>
          <p:cNvSpPr/>
          <p:nvPr/>
        </p:nvSpPr>
        <p:spPr>
          <a:xfrm>
            <a:off x="282767" y="1981200"/>
            <a:ext cx="4973216" cy="4657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D4AF893-2FC4-4305-8CC0-4ADC475C9DF8}"/>
              </a:ext>
            </a:extLst>
          </p:cNvPr>
          <p:cNvCxnSpPr>
            <a:cxnSpLocks/>
          </p:cNvCxnSpPr>
          <p:nvPr/>
        </p:nvCxnSpPr>
        <p:spPr>
          <a:xfrm>
            <a:off x="5295123" y="4368767"/>
            <a:ext cx="3601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CC621A-CD89-4F20-AC92-24DF9FEFA6EC}"/>
              </a:ext>
            </a:extLst>
          </p:cNvPr>
          <p:cNvSpPr/>
          <p:nvPr/>
        </p:nvSpPr>
        <p:spPr>
          <a:xfrm>
            <a:off x="468535" y="1297545"/>
            <a:ext cx="4620729" cy="581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C1408A3-AA60-42DE-8416-EFDA19F42600}"/>
              </a:ext>
            </a:extLst>
          </p:cNvPr>
          <p:cNvCxnSpPr>
            <a:cxnSpLocks/>
          </p:cNvCxnSpPr>
          <p:nvPr/>
        </p:nvCxnSpPr>
        <p:spPr>
          <a:xfrm>
            <a:off x="5114925" y="1657350"/>
            <a:ext cx="2408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EE1DB02-A3E3-4282-B488-4BFD613601E9}"/>
              </a:ext>
            </a:extLst>
          </p:cNvPr>
          <p:cNvSpPr txBox="1"/>
          <p:nvPr/>
        </p:nvSpPr>
        <p:spPr>
          <a:xfrm>
            <a:off x="5414465" y="1510204"/>
            <a:ext cx="24084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F1CE15-C450-44C6-B04A-058A197E6BB7}"/>
              </a:ext>
            </a:extLst>
          </p:cNvPr>
          <p:cNvSpPr txBox="1"/>
          <p:nvPr/>
        </p:nvSpPr>
        <p:spPr>
          <a:xfrm>
            <a:off x="5675404" y="4220646"/>
            <a:ext cx="24084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38" name="표 45">
            <a:extLst>
              <a:ext uri="{FF2B5EF4-FFF2-40B4-BE49-F238E27FC236}">
                <a16:creationId xmlns:a16="http://schemas.microsoft.com/office/drawing/2014/main" id="{149B41EE-2C9B-451A-9792-2AFBCB2CC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95090"/>
              </p:ext>
            </p:extLst>
          </p:nvPr>
        </p:nvGraphicFramePr>
        <p:xfrm>
          <a:off x="6836231" y="1981199"/>
          <a:ext cx="4667952" cy="465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44">
                  <a:extLst>
                    <a:ext uri="{9D8B030D-6E8A-4147-A177-3AD203B41FA5}">
                      <a16:colId xmlns:a16="http://schemas.microsoft.com/office/drawing/2014/main" val="3843072581"/>
                    </a:ext>
                  </a:extLst>
                </a:gridCol>
                <a:gridCol w="4008008">
                  <a:extLst>
                    <a:ext uri="{9D8B030D-6E8A-4147-A177-3AD203B41FA5}">
                      <a16:colId xmlns:a16="http://schemas.microsoft.com/office/drawing/2014/main" val="1356714336"/>
                    </a:ext>
                  </a:extLst>
                </a:gridCol>
              </a:tblGrid>
              <a:tr h="211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MAIN</a:t>
                      </a:r>
                    </a:p>
                    <a:p>
                      <a:pPr algn="l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sym typeface="Wingdings" panose="05000000000000000000" pitchFamily="2" charset="2"/>
                        </a:rPr>
                        <a:t>카테고리에 마우스 갔다 될 시 하위 카테고리 자동 생성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67940"/>
                  </a:ext>
                </a:extLst>
              </a:tr>
              <a:tr h="2541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Contents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sym typeface="Wingdings" panose="05000000000000000000" pitchFamily="2" charset="2"/>
                        </a:rPr>
                        <a:t>홈 </a:t>
                      </a:r>
                      <a:r>
                        <a:rPr lang="en-US" altLang="ko-KR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카테고리 별 베스트 상품 표시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마이페이지 </a:t>
                      </a:r>
                      <a:r>
                        <a:rPr lang="en-US" altLang="ko-KR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나의 개인정보 변경 및</a:t>
                      </a:r>
                      <a:r>
                        <a:rPr lang="en-US" altLang="ko-KR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주문 내역 확인 가능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장바구니 </a:t>
                      </a:r>
                      <a:r>
                        <a:rPr lang="en-US" altLang="ko-KR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담은 물품이 확인 가능 하며</a:t>
                      </a:r>
                      <a:r>
                        <a:rPr lang="en-US" altLang="ko-KR" sz="16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Wingdings" panose="05000000000000000000" pitchFamily="2" charset="2"/>
                        </a:rPr>
                        <a:t>결제 과정 진행도 가능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4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8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레이아웃 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– Foot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C72EAB-B309-478C-9964-AB70F88F9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2496858" y="1206705"/>
            <a:ext cx="6655354" cy="219744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1EA6A0-0000-48AC-8C55-34A919BCF31A}"/>
              </a:ext>
            </a:extLst>
          </p:cNvPr>
          <p:cNvSpPr/>
          <p:nvPr/>
        </p:nvSpPr>
        <p:spPr>
          <a:xfrm>
            <a:off x="1971673" y="1182855"/>
            <a:ext cx="7705726" cy="23017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C85796-B19D-487B-8617-128296F96E4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24536" y="3484559"/>
            <a:ext cx="0" cy="121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D21CB1-25A4-4246-AE34-ACBF2DB52D84}"/>
              </a:ext>
            </a:extLst>
          </p:cNvPr>
          <p:cNvSpPr txBox="1"/>
          <p:nvPr/>
        </p:nvSpPr>
        <p:spPr>
          <a:xfrm>
            <a:off x="5623713" y="3606285"/>
            <a:ext cx="40164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18" name="표 45">
            <a:extLst>
              <a:ext uri="{FF2B5EF4-FFF2-40B4-BE49-F238E27FC236}">
                <a16:creationId xmlns:a16="http://schemas.microsoft.com/office/drawing/2014/main" id="{A490953C-3916-4873-85F5-2D144C3FF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16667"/>
              </p:ext>
            </p:extLst>
          </p:nvPr>
        </p:nvGraphicFramePr>
        <p:xfrm>
          <a:off x="1846489" y="4189890"/>
          <a:ext cx="7956094" cy="211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814">
                  <a:extLst>
                    <a:ext uri="{9D8B030D-6E8A-4147-A177-3AD203B41FA5}">
                      <a16:colId xmlns:a16="http://schemas.microsoft.com/office/drawing/2014/main" val="3843072581"/>
                    </a:ext>
                  </a:extLst>
                </a:gridCol>
                <a:gridCol w="6831280">
                  <a:extLst>
                    <a:ext uri="{9D8B030D-6E8A-4147-A177-3AD203B41FA5}">
                      <a16:colId xmlns:a16="http://schemas.microsoft.com/office/drawing/2014/main" val="1356714336"/>
                    </a:ext>
                  </a:extLst>
                </a:gridCol>
              </a:tblGrid>
              <a:tr h="211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8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FOOTER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sym typeface="Wingdings" panose="05000000000000000000" pitchFamily="2" charset="2"/>
                        </a:rPr>
                        <a:t>회사 주소 및 전화 번호 표시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계좌 및 예금주 이름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67940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C7A59E-001A-454F-8ABC-99525C725075}"/>
              </a:ext>
            </a:extLst>
          </p:cNvPr>
          <p:cNvCxnSpPr>
            <a:cxnSpLocks/>
          </p:cNvCxnSpPr>
          <p:nvPr/>
        </p:nvCxnSpPr>
        <p:spPr>
          <a:xfrm>
            <a:off x="1375563" y="4029075"/>
            <a:ext cx="88979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9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구성요소 정의</a:t>
            </a: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B6928569-29F0-4DF7-A4B1-E002BF87E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24157"/>
              </p:ext>
            </p:extLst>
          </p:nvPr>
        </p:nvGraphicFramePr>
        <p:xfrm>
          <a:off x="1752082" y="1130212"/>
          <a:ext cx="8128000" cy="547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898">
                  <a:extLst>
                    <a:ext uri="{9D8B030D-6E8A-4147-A177-3AD203B41FA5}">
                      <a16:colId xmlns:a16="http://schemas.microsoft.com/office/drawing/2014/main" val="3214840049"/>
                    </a:ext>
                  </a:extLst>
                </a:gridCol>
                <a:gridCol w="6381102">
                  <a:extLst>
                    <a:ext uri="{9D8B030D-6E8A-4147-A177-3AD203B41FA5}">
                      <a16:colId xmlns:a16="http://schemas.microsoft.com/office/drawing/2014/main" val="1352927935"/>
                    </a:ext>
                  </a:extLst>
                </a:gridCol>
              </a:tblGrid>
              <a:tr h="782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버튼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설 정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solidFill>
                      <a:srgbClr val="86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23951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검색을 하기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884925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장바구니로 이동하기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34285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마이페이지로 이동하기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79348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 창으로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51280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창으로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52963"/>
                  </a:ext>
                </a:extLst>
              </a:tr>
              <a:tr h="782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홈으로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4100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13F9ED7-46DE-46A4-A31A-9A3DFBDD02F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04" y="1968538"/>
            <a:ext cx="1620000" cy="64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7B9E83-49C8-4053-AAE2-8685A3DF18C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10804" y="2756456"/>
            <a:ext cx="1620000" cy="64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2E5C02-4D2E-4751-8C6C-11C5510E72C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04" y="3544374"/>
            <a:ext cx="1620000" cy="648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BEA5D8-F60F-4E8D-94D8-3A7B16693385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10804" y="5120210"/>
            <a:ext cx="1620000" cy="64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7F60088-1600-4E29-AD89-05128AACFBE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810804" y="4332292"/>
            <a:ext cx="1620000" cy="64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27AE53-2C52-46B0-9446-3E12B74FE044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810804" y="5908127"/>
            <a:ext cx="1620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4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구성요소 정의</a:t>
            </a:r>
          </a:p>
        </p:txBody>
      </p:sp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A90B32FB-2264-40F6-B181-7E595249D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302916"/>
              </p:ext>
            </p:extLst>
          </p:nvPr>
        </p:nvGraphicFramePr>
        <p:xfrm>
          <a:off x="1752082" y="1130212"/>
          <a:ext cx="8128000" cy="470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898">
                  <a:extLst>
                    <a:ext uri="{9D8B030D-6E8A-4147-A177-3AD203B41FA5}">
                      <a16:colId xmlns:a16="http://schemas.microsoft.com/office/drawing/2014/main" val="3214840049"/>
                    </a:ext>
                  </a:extLst>
                </a:gridCol>
                <a:gridCol w="6381102">
                  <a:extLst>
                    <a:ext uri="{9D8B030D-6E8A-4147-A177-3AD203B41FA5}">
                      <a16:colId xmlns:a16="http://schemas.microsoft.com/office/drawing/2014/main" val="1352927935"/>
                    </a:ext>
                  </a:extLst>
                </a:gridCol>
              </a:tblGrid>
              <a:tr h="783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버튼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설 정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>
                    <a:solidFill>
                      <a:srgbClr val="86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23951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Outer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884925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Top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으로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834285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Bottom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으로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79348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Shoes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51280"/>
                  </a:ext>
                </a:extLst>
              </a:tr>
              <a:tr h="7835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</a:t>
                      </a:r>
                      <a:r>
                        <a:rPr lang="ko-KR" altLang="en-US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 가기 위한 버튼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5296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5D230AC2-86B7-4EAA-AFCD-C8AC92D573E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20" y="1970651"/>
            <a:ext cx="1620000" cy="648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792821-1584-49BF-92E1-72E1D04BAB1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31" y="2756324"/>
            <a:ext cx="1620000" cy="64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5187F3E-D4D6-4598-9CEA-942D22CCC6E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25328" y="3541997"/>
            <a:ext cx="1620000" cy="64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EB507A4-B5CB-4E7F-BE4E-8D541056100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27425" y="4327670"/>
            <a:ext cx="1620000" cy="64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7C40F4-6238-42AB-A283-99DC6A9B7A5A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829522" y="5113344"/>
            <a:ext cx="1620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8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249</Words>
  <Application>Microsoft Office PowerPoint</Application>
  <PresentationFormat>와이드스크린</PresentationFormat>
  <Paragraphs>89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G마켓 산스 TTF Bold</vt:lpstr>
      <vt:lpstr>KoPub돋움체 Bold</vt:lpstr>
      <vt:lpstr>돋움체</vt:lpstr>
      <vt:lpstr>Arial</vt:lpstr>
      <vt:lpstr>나눔스퀘어 네오 ExtraBold</vt:lpstr>
      <vt:lpstr>나눔스퀘어 네오 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43</cp:revision>
  <dcterms:created xsi:type="dcterms:W3CDTF">2024-08-20T08:42:22Z</dcterms:created>
  <dcterms:modified xsi:type="dcterms:W3CDTF">2024-08-26T07:02:47Z</dcterms:modified>
</cp:coreProperties>
</file>