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0" r:id="rId3"/>
    <p:sldId id="281" r:id="rId4"/>
    <p:sldId id="267" r:id="rId5"/>
    <p:sldId id="285" r:id="rId6"/>
    <p:sldId id="287" r:id="rId7"/>
    <p:sldId id="286" r:id="rId8"/>
    <p:sldId id="288" r:id="rId9"/>
    <p:sldId id="289" r:id="rId10"/>
    <p:sldId id="28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BBEB2-E442-47A9-9685-154CA5FB1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8476F3-7E21-4D55-84C6-C26D2E0EB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63517-8E46-4744-BC8D-2F8426D6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F757A-780D-4189-9CBF-B9D46BD8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A296A3-4137-42E8-A987-0937B6A8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05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8FCF4-D0F8-40E1-B0B2-CA64BB95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658387-6FD9-4AAE-A3F0-716662620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9EA09-C97B-4F68-A6C3-789BEF81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5914C-E5B5-4372-9013-33A57B00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9824A-02AE-4CCF-BED4-739AA84C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3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A599DD-4269-4E30-A770-507D508AB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CDBA72-CEAB-4712-93F3-6090D183F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2E680-BAE0-4BFE-A35C-04046C8E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34FAB-880F-4E92-8BC9-CACC660A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47C5A-D171-4FC3-96B0-F888154A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23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84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26DCA-DDC5-4BD4-AC10-EE624076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2B91E-F6AA-4B3A-A484-246A4866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05D37-8D1D-4AFD-9FED-EBACBE17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6AD0B-32FF-4BEB-85A9-96842ED7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59E1B-AE4C-4C5C-AC82-D4282BDC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4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B50EB-5B1D-468A-8687-8D821FD1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1A731D-2216-4431-8C06-1B079DFF7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F46AF-811D-4306-AE93-6D7CC51D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E1FA6-6E0D-4808-9C9B-0CB9E838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84CAE-86B1-4F59-8D57-FB1A6E25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7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29A0D-33F9-4F97-9381-696945AE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2FF53-2A45-41F0-937A-963458091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4B6E1-9A95-4F4F-AFA7-6FB46DA8F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A4D801-2AD1-49A9-89A5-A77216CE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2F3708-1AB4-4E2C-9224-C61AFC24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3BEED6-EC62-4A2F-BA52-36852707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96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567BC-9636-4BCB-A665-AB6CA6C5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3ED75-2402-4700-8359-C98B25CDF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7996F-2EDD-4D2A-93F6-B46690B3C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88F38-AD1D-484B-A585-EE6997A81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D36AB-D080-4E4F-89EC-CDB38F3E0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AEB7A1-7669-476A-BE18-1B9C5685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35580A-0A5B-4923-95DB-7C323933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136918-B56F-4ACD-A8A6-EA805D3F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4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BF7C8-A2FA-4928-9F8D-F03A0209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DB5FCA-328B-4B86-8C98-8FF4AC51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71C896-CFE4-4BA7-BA71-1F47B5BE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5D9C90-5C61-4C4E-AD87-100DC185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0E00BA-053E-40DB-B2F5-8832EE29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F04AEE-38FA-4EDF-BD17-564935BE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F901E5-6996-4111-8958-05972A76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26D9D-F66A-41CF-9F5C-ACA2DB31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73421-EB1C-4157-9411-F56F15E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7E1E0-C931-4BC0-86EC-4613A29A1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B5CB1-7BA6-4057-AABA-A345856F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0B629-F5C3-4E70-B39A-302E0C1F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9CDAF-0ACB-46C9-ABFA-F6E71F4D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3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90F02-A5FF-4388-B27C-3CE3EC34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EAD02D-34C4-4935-AD5E-46C7BD8FE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FB5FB4-7173-4242-9A70-D8D70CFE8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B8B69-4324-489C-B30C-9664A0CA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E269-9E1D-4407-AA97-FB89AB4DBDF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590AF-D4AB-40CA-BF2F-365A187A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63BF1F-63F9-4617-9431-23F8A2BB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40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1E0EAD-AD56-4276-A37A-F235E86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29C3E-21F6-4277-B300-609C032F7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04485-CD78-463C-921A-0F3F6F264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9E269-9E1D-4407-AA97-FB89AB4DBDF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A8CC3-0ECF-464C-8226-5E011F4F3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66FC5-D143-4E0C-96F1-23E25D52C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0B657-ADC9-4DD5-B6D4-B49248FEC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7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36029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(diagram, </a:t>
            </a:r>
            <a:r>
              <a:rPr lang="ko-KR" altLang="en-US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명세서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674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A3D198-A511-4FDC-B462-00565D288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585430"/>
            <a:ext cx="8534400" cy="47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88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27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36029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(diagram, </a:t>
            </a:r>
            <a:r>
              <a:rPr lang="ko-KR" altLang="en-US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명세서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674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graphicFrame>
        <p:nvGraphicFramePr>
          <p:cNvPr id="9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467931"/>
              </p:ext>
            </p:extLst>
          </p:nvPr>
        </p:nvGraphicFramePr>
        <p:xfrm>
          <a:off x="570849" y="1804205"/>
          <a:ext cx="5138498" cy="461691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비회원은 상품을 검색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없음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비회원이 원하는 상품을 검색한다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 목록을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 확인 후 원하는 상품의 상세정보를 확인한다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상품의 상세정보를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없음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키워드에 맞는 정보가 없을 경우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검색결과 </a:t>
                      </a:r>
                      <a:r>
                        <a:rPr lang="ko-KR" altLang="en-US" sz="1400" b="0" kern="1200" noProof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없음’을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570848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검색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6502639" y="1342537"/>
            <a:ext cx="1642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장바구니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4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610628"/>
              </p:ext>
            </p:extLst>
          </p:nvPr>
        </p:nvGraphicFramePr>
        <p:xfrm>
          <a:off x="6502639" y="1804205"/>
          <a:ext cx="5138498" cy="4626217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58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상품을 장바구니에 담는다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0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상품을 조회한다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원하는 상품을 장바구니에 담는다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원하는 수량을 정할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쇼핑을 계속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장바구니 목록으로 갈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장바구니에서 결제를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8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비회원이 장바구니에 상품을 담을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로그인을 해주세요’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메시지를 회원에게 전달 후 로그인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8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상품이 품절인 경우 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품절입니다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메시지를 회원에게 전달 후 상품조회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64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36029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(diagram, </a:t>
            </a:r>
            <a:r>
              <a:rPr lang="ko-KR" altLang="en-US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명세서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674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graphicFrame>
        <p:nvGraphicFramePr>
          <p:cNvPr id="9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135590"/>
              </p:ext>
            </p:extLst>
          </p:nvPr>
        </p:nvGraphicFramePr>
        <p:xfrm>
          <a:off x="570849" y="1804205"/>
          <a:ext cx="5138498" cy="461691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로그인 하여  마이페이지에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로그인을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로그인을 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마이페이지에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회원정보를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비밀번호를 입력하면 비밀번호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배송지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전화번호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이메일을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구매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장바구니 목록을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 탈퇴를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-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시스템은 마이페이지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라는 메시지를 회원에게 전달 후 회원정보 수정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570848" y="1342537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마이페이지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6502639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관리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4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6295368"/>
              </p:ext>
            </p:extLst>
          </p:nvPr>
        </p:nvGraphicFramePr>
        <p:xfrm>
          <a:off x="6502639" y="1804205"/>
          <a:ext cx="5138498" cy="4647076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589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판매자 페이지에 접속하여 상품관리 페이지에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0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판매자 아이디로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판매자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상품 관리를 위해 상품 관리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비밀번호를 입력하면 상품을 관리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새로운 상품을 등록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3-2.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상품을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3-3.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상품을 삭제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8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판매자가 아닌 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상품관리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8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라는 메시지를 회원에게 전달 후 상품관리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49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36029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(diagram, </a:t>
            </a:r>
            <a:r>
              <a:rPr lang="ko-KR" altLang="en-US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명세서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674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graphicFrame>
        <p:nvGraphicFramePr>
          <p:cNvPr id="9" name="Table 1864">
            <a:extLst>
              <a:ext uri="{FF2B5EF4-FFF2-40B4-BE49-F238E27FC236}">
                <a16:creationId xmlns:a16="http://schemas.microsoft.com/office/drawing/2014/main" id="{506E1018-BDD2-4D5E-8AA2-F65A48A5C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738354"/>
              </p:ext>
            </p:extLst>
          </p:nvPr>
        </p:nvGraphicFramePr>
        <p:xfrm>
          <a:off x="570849" y="1804205"/>
          <a:ext cx="11070289" cy="3887792"/>
        </p:xfrm>
        <a:graphic>
          <a:graphicData uri="http://schemas.openxmlformats.org/drawingml/2006/table">
            <a:tbl>
              <a:tblPr firstRow="1" firstCol="1" lastRow="1"/>
              <a:tblGrid>
                <a:gridCol w="123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8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36">
                  <a:extLst>
                    <a:ext uri="{9D8B030D-6E8A-4147-A177-3AD203B41FA5}">
                      <a16:colId xmlns:a16="http://schemas.microsoft.com/office/drawing/2014/main" val="471273980"/>
                    </a:ext>
                  </a:extLst>
                </a:gridCol>
              </a:tblGrid>
              <a:tr h="120403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회원은 상품을 결제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94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로그인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 수량이 존재 할 경우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결제정보 입력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카드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휴대폰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계좌이체 결제 중 한가지를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상품 구매 화면으로 들어간다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색상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사이즈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수량을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결제창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4.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 수단을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.(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카드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휴대폰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계좌이체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5.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 확인 정보 메시지를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6.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완료되면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완료되었습니다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메시지를 보여주고 메인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8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회원이 결제를 취소 하는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취소가 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4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9A3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실패할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1. 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실패했습니다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.‘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메세지를 회원에게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AC7CAF-D135-450C-BAC9-4E50CAFC4CB6}"/>
              </a:ext>
            </a:extLst>
          </p:cNvPr>
          <p:cNvSpPr txBox="1"/>
          <p:nvPr/>
        </p:nvSpPr>
        <p:spPr>
          <a:xfrm>
            <a:off x="570848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결제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26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260391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MENU STRUCTURE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674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157DB6-E5BA-403B-BA65-294E11542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50" y="1503290"/>
            <a:ext cx="1117282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3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182729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List of Screen</a:t>
            </a: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674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A829AE-0B99-4063-9405-BD9EABE81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50" y="1392016"/>
            <a:ext cx="11362954" cy="464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8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101547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Process</a:t>
            </a: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674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AF8813-2F77-4D49-B774-CBF383C60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50" y="1392018"/>
            <a:ext cx="10664990" cy="535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5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144905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Permission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674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B06DA6F-A20A-4123-93E7-761D3F212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2421"/>
            <a:ext cx="12192000" cy="329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1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174750" y="822223"/>
            <a:ext cx="77412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Policy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Pretendard Black" panose="02000A03000000020004" pitchFamily="50" charset="-127"/>
            </a:endParaRPr>
          </a:p>
        </p:txBody>
      </p:sp>
      <p:cxnSp>
        <p:nvCxnSpPr>
          <p:cNvPr id="45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570850" y="822223"/>
            <a:ext cx="3674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25098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Medium" panose="02000603000000020004" pitchFamily="50" charset="-127"/>
              </a:rPr>
              <a:t>FESTIVAL IN US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1702" t="9434" r="25022" b="32301"/>
          <a:stretch/>
        </p:blipFill>
        <p:spPr>
          <a:xfrm>
            <a:off x="10905488" y="610985"/>
            <a:ext cx="735649" cy="6436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0336AB-310B-4630-B565-BAD6A67A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0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559</Words>
  <Application>Microsoft Office PowerPoint</Application>
  <PresentationFormat>와이드스크린</PresentationFormat>
  <Paragraphs>118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Pretendard Light</vt:lpstr>
      <vt:lpstr>나눔스퀘어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25</cp:revision>
  <dcterms:created xsi:type="dcterms:W3CDTF">2024-08-16T03:30:16Z</dcterms:created>
  <dcterms:modified xsi:type="dcterms:W3CDTF">2024-08-22T04:45:51Z</dcterms:modified>
</cp:coreProperties>
</file>