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29" r:id="rId3"/>
    <p:sldId id="330" r:id="rId4"/>
    <p:sldId id="260" r:id="rId5"/>
    <p:sldId id="306" r:id="rId6"/>
    <p:sldId id="326" r:id="rId7"/>
    <p:sldId id="327" r:id="rId8"/>
    <p:sldId id="328" r:id="rId9"/>
    <p:sldId id="331" r:id="rId10"/>
    <p:sldId id="307" r:id="rId11"/>
    <p:sldId id="332" r:id="rId12"/>
    <p:sldId id="318" r:id="rId13"/>
    <p:sldId id="299" r:id="rId14"/>
    <p:sldId id="335" r:id="rId15"/>
    <p:sldId id="334" r:id="rId16"/>
    <p:sldId id="336" r:id="rId17"/>
    <p:sldId id="333" r:id="rId18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1"/>
    </p:embeddedFont>
    <p:embeddedFont>
      <p:font typeface="나눔스퀘어 Bold" panose="020B0600000101010101" pitchFamily="50" charset="-127"/>
      <p:bold r:id="rId22"/>
    </p:embeddedFont>
    <p:embeddedFont>
      <p:font typeface="나눔스퀘어 Light" panose="020B0600000101010101" pitchFamily="50" charset="-127"/>
      <p:regular r:id="rId23"/>
    </p:embeddedFont>
    <p:embeddedFont>
      <p:font typeface="나눔스퀘어 네오 ExtraBold" panose="00000900000000000000" pitchFamily="2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Nunito Sans" pitchFamily="2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36E7AE8-6C2C-4B14-ADB2-2271B3A689A7}">
          <p14:sldIdLst>
            <p14:sldId id="258"/>
            <p14:sldId id="329"/>
            <p14:sldId id="330"/>
            <p14:sldId id="260"/>
            <p14:sldId id="306"/>
            <p14:sldId id="326"/>
            <p14:sldId id="327"/>
            <p14:sldId id="328"/>
            <p14:sldId id="331"/>
            <p14:sldId id="307"/>
            <p14:sldId id="332"/>
            <p14:sldId id="318"/>
            <p14:sldId id="299"/>
            <p14:sldId id="335"/>
            <p14:sldId id="334"/>
            <p14:sldId id="336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696A8"/>
    <a:srgbClr val="68D675"/>
    <a:srgbClr val="E1F7E3"/>
    <a:srgbClr val="1B3B5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94614" autoAdjust="0"/>
  </p:normalViewPr>
  <p:slideViewPr>
    <p:cSldViewPr snapToGrid="0">
      <p:cViewPr varScale="1">
        <p:scale>
          <a:sx n="63" d="100"/>
          <a:sy n="63" d="100"/>
        </p:scale>
        <p:origin x="9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53487E-4E41-468A-8A5C-E371D5C906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10391-6E9B-48ED-8B16-F2B4EC0A7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1FFD7-078B-407F-B3C2-87CA5CD91785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4EAA4-251B-43C5-8804-1EA761D558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73320-4ACD-465D-8FC6-E1525D3D14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4BF2-2E73-47D6-ADCD-36C9011D7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8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3EF05-2DB7-4CEC-A08C-904A27543CC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323B3-C2FC-4B66-8593-5E819D96B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4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323B3-C2FC-4B66-8593-5E819D96B7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8C2-2C24-4C25-8434-F099F80B63DB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7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FC0E7-1E33-4359-81D3-ABEE85EC2774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AB875-366F-4587-A6D0-B5EC53583EE0}"/>
              </a:ext>
            </a:extLst>
          </p:cNvPr>
          <p:cNvSpPr txBox="1"/>
          <p:nvPr userDrawn="1"/>
        </p:nvSpPr>
        <p:spPr>
          <a:xfrm>
            <a:off x="97474" y="6392493"/>
            <a:ext cx="45983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2-14.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스마트축사 통합 데이터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육계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산란계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젖소</a:t>
            </a:r>
            <a:r>
              <a:rPr lang="en-US" altLang="ko-KR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품질보완 이슈 브리핑</a:t>
            </a:r>
          </a:p>
        </p:txBody>
      </p:sp>
    </p:spTree>
    <p:extLst>
      <p:ext uri="{BB962C8B-B14F-4D97-AF65-F5344CB8AC3E}">
        <p14:creationId xmlns:p14="http://schemas.microsoft.com/office/powerpoint/2010/main" val="34732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D469-C300-458E-B89B-0CB3902F6B40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75CE-4DE4-41E2-B72F-927622F5CF4F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3AADE7-1C24-4298-9526-EE4A212822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505324" cy="6858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30ADCEBB-ECA0-4A90-AB18-6254CC390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332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0A7B4047-484C-4128-93DF-A7809E0D3D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5795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086C48E2-D80D-4E5B-BB35-5CF08D46A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72576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69E5-AFE2-4676-A9CB-E1D698188BE7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8701" y="1228726"/>
            <a:ext cx="1990724" cy="1990724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5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1289-F71F-4BEC-9715-A59D6A453207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68E02D1-3645-4601-B807-E3B90C7ED9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1452560"/>
            <a:ext cx="3952877" cy="3952877"/>
          </a:xfrm>
          <a:custGeom>
            <a:avLst/>
            <a:gdLst>
              <a:gd name="connsiteX0" fmla="*/ 995362 w 1990724"/>
              <a:gd name="connsiteY0" fmla="*/ 0 h 1990724"/>
              <a:gd name="connsiteX1" fmla="*/ 1990724 w 1990724"/>
              <a:gd name="connsiteY1" fmla="*/ 995362 h 1990724"/>
              <a:gd name="connsiteX2" fmla="*/ 995362 w 1990724"/>
              <a:gd name="connsiteY2" fmla="*/ 1990724 h 1990724"/>
              <a:gd name="connsiteX3" fmla="*/ 0 w 1990724"/>
              <a:gd name="connsiteY3" fmla="*/ 995362 h 1990724"/>
              <a:gd name="connsiteX4" fmla="*/ 995362 w 1990724"/>
              <a:gd name="connsiteY4" fmla="*/ 0 h 199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0724" h="1990724">
                <a:moveTo>
                  <a:pt x="995362" y="0"/>
                </a:moveTo>
                <a:cubicBezTo>
                  <a:pt x="1545085" y="0"/>
                  <a:pt x="1990724" y="445639"/>
                  <a:pt x="1990724" y="995362"/>
                </a:cubicBezTo>
                <a:cubicBezTo>
                  <a:pt x="1990724" y="1545085"/>
                  <a:pt x="1545085" y="1990724"/>
                  <a:pt x="995362" y="1990724"/>
                </a:cubicBezTo>
                <a:cubicBezTo>
                  <a:pt x="445639" y="1990724"/>
                  <a:pt x="0" y="1545085"/>
                  <a:pt x="0" y="995362"/>
                </a:cubicBezTo>
                <a:cubicBezTo>
                  <a:pt x="0" y="445639"/>
                  <a:pt x="445639" y="0"/>
                  <a:pt x="9953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8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4E9E-6780-44EF-857F-6850ADEBE8B5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8413044-0DB5-4404-A912-0AC7415E2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10600" y="0"/>
            <a:ext cx="3581400" cy="6858000"/>
          </a:xfrm>
          <a:custGeom>
            <a:avLst/>
            <a:gdLst>
              <a:gd name="connsiteX0" fmla="*/ 165557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1655570 w 3581400"/>
              <a:gd name="connsiteY3" fmla="*/ 6858000 h 6858000"/>
              <a:gd name="connsiteX4" fmla="*/ 1594460 w 3581400"/>
              <a:gd name="connsiteY4" fmla="*/ 6809977 h 6858000"/>
              <a:gd name="connsiteX5" fmla="*/ 0 w 3581400"/>
              <a:gd name="connsiteY5" fmla="*/ 3429000 h 6858000"/>
              <a:gd name="connsiteX6" fmla="*/ 1594460 w 3581400"/>
              <a:gd name="connsiteY6" fmla="*/ 480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6858000">
                <a:moveTo>
                  <a:pt x="165557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1655570" y="6858000"/>
                </a:lnTo>
                <a:lnTo>
                  <a:pt x="1594460" y="6809977"/>
                </a:lnTo>
                <a:cubicBezTo>
                  <a:pt x="620684" y="6006346"/>
                  <a:pt x="0" y="4790157"/>
                  <a:pt x="0" y="3429000"/>
                </a:cubicBezTo>
                <a:cubicBezTo>
                  <a:pt x="0" y="2067843"/>
                  <a:pt x="620684" y="851654"/>
                  <a:pt x="1594460" y="4802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87E5-E94F-4D0B-B3A1-1E713861879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3F59F23-528B-4494-90A3-AE34EEA400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222"/>
            <a:ext cx="5059680" cy="3901555"/>
          </a:xfrm>
          <a:custGeom>
            <a:avLst/>
            <a:gdLst>
              <a:gd name="connsiteX0" fmla="*/ 0 w 5059680"/>
              <a:gd name="connsiteY0" fmla="*/ 0 h 3901555"/>
              <a:gd name="connsiteX1" fmla="*/ 4919965 w 5059680"/>
              <a:gd name="connsiteY1" fmla="*/ 0 h 3901555"/>
              <a:gd name="connsiteX2" fmla="*/ 5059680 w 5059680"/>
              <a:gd name="connsiteY2" fmla="*/ 139715 h 3901555"/>
              <a:gd name="connsiteX3" fmla="*/ 5059680 w 5059680"/>
              <a:gd name="connsiteY3" fmla="*/ 3761840 h 3901555"/>
              <a:gd name="connsiteX4" fmla="*/ 4919965 w 5059680"/>
              <a:gd name="connsiteY4" fmla="*/ 3901555 h 3901555"/>
              <a:gd name="connsiteX5" fmla="*/ 0 w 5059680"/>
              <a:gd name="connsiteY5" fmla="*/ 3901555 h 390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9680" h="3901555">
                <a:moveTo>
                  <a:pt x="0" y="0"/>
                </a:moveTo>
                <a:lnTo>
                  <a:pt x="4919965" y="0"/>
                </a:lnTo>
                <a:cubicBezTo>
                  <a:pt x="4997127" y="0"/>
                  <a:pt x="5059680" y="62553"/>
                  <a:pt x="5059680" y="139715"/>
                </a:cubicBezTo>
                <a:lnTo>
                  <a:pt x="5059680" y="3761840"/>
                </a:lnTo>
                <a:cubicBezTo>
                  <a:pt x="5059680" y="3839002"/>
                  <a:pt x="4997127" y="3901555"/>
                  <a:pt x="4919965" y="3901555"/>
                </a:cubicBezTo>
                <a:lnTo>
                  <a:pt x="0" y="39015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09FC-679A-46BA-A7D5-F8ECDA6F6E24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DBEF4DF-8B9D-4790-963B-040B37413C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474" y="462915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5FE2BCD-7990-4C8A-B106-FD335B7AC6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46926" y="2197100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7974-57D1-43F2-8AC5-A32A76D471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13806"/>
            <a:ext cx="12192000" cy="36114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08D08-EA2D-45F3-B067-93B7F40B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5AA5-DFC5-4E42-9F2B-4A2128CD81DC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AA5B3-C667-4EFD-9617-3861530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6A6E7-B366-4CA7-8896-9ECD635C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635FA-1553-4F4E-95C5-4C2FA5A8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E84A6-90CA-42E4-A077-2A2C6C88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805F3E-2AEA-4501-9035-4EC425725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C601-67E7-4201-96FF-8C7906E0C45A}" type="datetime1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609A3-0788-4DA0-B39B-5AD9A8E7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4D5CB-7ABB-40B2-BB65-E5C52B75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3879-E1A2-472F-9D3E-1160CCF758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r.link/nhvd7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998EC6-2C03-4980-9235-5E0652967BAE}"/>
              </a:ext>
            </a:extLst>
          </p:cNvPr>
          <p:cNvGrpSpPr/>
          <p:nvPr/>
        </p:nvGrpSpPr>
        <p:grpSpPr>
          <a:xfrm>
            <a:off x="7326620" y="0"/>
            <a:ext cx="4363641" cy="6858000"/>
            <a:chOff x="7326620" y="0"/>
            <a:chExt cx="4363641" cy="68580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2A50DF4-021E-479B-84EF-975D18849126}"/>
                </a:ext>
              </a:extLst>
            </p:cNvPr>
            <p:cNvGrpSpPr/>
            <p:nvPr/>
          </p:nvGrpSpPr>
          <p:grpSpPr>
            <a:xfrm>
              <a:off x="8520817" y="1104900"/>
              <a:ext cx="781050" cy="5753100"/>
              <a:chOff x="8486775" y="1104900"/>
              <a:chExt cx="781050" cy="57531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6F43B51-26FD-4ED2-83AC-A6F4E9A44FC7}"/>
                  </a:ext>
                </a:extLst>
              </p:cNvPr>
              <p:cNvSpPr/>
              <p:nvPr/>
            </p:nvSpPr>
            <p:spPr>
              <a:xfrm>
                <a:off x="8486775" y="2276475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3A41AC58-362B-4DD3-9392-37A0CBFE38CA}"/>
                  </a:ext>
                </a:extLst>
              </p:cNvPr>
              <p:cNvSpPr/>
              <p:nvPr/>
            </p:nvSpPr>
            <p:spPr>
              <a:xfrm>
                <a:off x="8486775" y="4248150"/>
                <a:ext cx="781050" cy="2609850"/>
              </a:xfrm>
              <a:custGeom>
                <a:avLst/>
                <a:gdLst>
                  <a:gd name="connsiteX0" fmla="*/ 390525 w 781050"/>
                  <a:gd name="connsiteY0" fmla="*/ 0 h 2609850"/>
                  <a:gd name="connsiteX1" fmla="*/ 781050 w 781050"/>
                  <a:gd name="connsiteY1" fmla="*/ 390525 h 2609850"/>
                  <a:gd name="connsiteX2" fmla="*/ 781050 w 781050"/>
                  <a:gd name="connsiteY2" fmla="*/ 2609850 h 2609850"/>
                  <a:gd name="connsiteX3" fmla="*/ 0 w 781050"/>
                  <a:gd name="connsiteY3" fmla="*/ 2609850 h 2609850"/>
                  <a:gd name="connsiteX4" fmla="*/ 0 w 781050"/>
                  <a:gd name="connsiteY4" fmla="*/ 390525 h 2609850"/>
                  <a:gd name="connsiteX5" fmla="*/ 390525 w 781050"/>
                  <a:gd name="connsiteY5" fmla="*/ 0 h 260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2609850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2609850"/>
                    </a:lnTo>
                    <a:lnTo>
                      <a:pt x="0" y="2609850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181D85-6B8F-46A0-B9FE-8A884C6410DB}"/>
                  </a:ext>
                </a:extLst>
              </p:cNvPr>
              <p:cNvSpPr/>
              <p:nvPr/>
            </p:nvSpPr>
            <p:spPr>
              <a:xfrm>
                <a:off x="8486775" y="1104900"/>
                <a:ext cx="781050" cy="781050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F7BEBD8-6CBF-4BAB-83F8-68F942586978}"/>
                  </a:ext>
                </a:extLst>
              </p:cNvPr>
              <p:cNvSpPr/>
              <p:nvPr/>
            </p:nvSpPr>
            <p:spPr>
              <a:xfrm>
                <a:off x="8486775" y="1885950"/>
                <a:ext cx="781050" cy="78105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D57ED36-703F-45D4-8B23-BFF1C7884933}"/>
                </a:ext>
              </a:extLst>
            </p:cNvPr>
            <p:cNvGrpSpPr/>
            <p:nvPr/>
          </p:nvGrpSpPr>
          <p:grpSpPr>
            <a:xfrm>
              <a:off x="9715014" y="473868"/>
              <a:ext cx="781050" cy="6384132"/>
              <a:chOff x="9848850" y="473868"/>
              <a:chExt cx="781050" cy="638413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A28D3B5-C9F4-4AB1-A04F-9CB10E990B9B}"/>
                  </a:ext>
                </a:extLst>
              </p:cNvPr>
              <p:cNvSpPr/>
              <p:nvPr/>
            </p:nvSpPr>
            <p:spPr>
              <a:xfrm>
                <a:off x="9848850" y="473868"/>
                <a:ext cx="781050" cy="2043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C55E9DD-7F85-4B9B-B8C4-50BA8F64DC55}"/>
                  </a:ext>
                </a:extLst>
              </p:cNvPr>
              <p:cNvSpPr/>
              <p:nvPr/>
            </p:nvSpPr>
            <p:spPr>
              <a:xfrm>
                <a:off x="9848850" y="2228850"/>
                <a:ext cx="781050" cy="116205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1FBF81A-A987-4B04-B510-D3EA5B418E16}"/>
                  </a:ext>
                </a:extLst>
              </p:cNvPr>
              <p:cNvSpPr/>
              <p:nvPr/>
            </p:nvSpPr>
            <p:spPr>
              <a:xfrm>
                <a:off x="9848850" y="3038475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EB1A26-4942-496C-9BED-0C04B4973412}"/>
                  </a:ext>
                </a:extLst>
              </p:cNvPr>
              <p:cNvSpPr/>
              <p:nvPr/>
            </p:nvSpPr>
            <p:spPr>
              <a:xfrm>
                <a:off x="9848850" y="4291806"/>
                <a:ext cx="781050" cy="7810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B314FE41-23C3-4E7E-8998-1837A436BE0D}"/>
                  </a:ext>
                </a:extLst>
              </p:cNvPr>
              <p:cNvSpPr/>
              <p:nvPr/>
            </p:nvSpPr>
            <p:spPr>
              <a:xfrm>
                <a:off x="9848850" y="5919787"/>
                <a:ext cx="781050" cy="938213"/>
              </a:xfrm>
              <a:custGeom>
                <a:avLst/>
                <a:gdLst>
                  <a:gd name="connsiteX0" fmla="*/ 390525 w 781050"/>
                  <a:gd name="connsiteY0" fmla="*/ 0 h 938213"/>
                  <a:gd name="connsiteX1" fmla="*/ 781050 w 781050"/>
                  <a:gd name="connsiteY1" fmla="*/ 390525 h 938213"/>
                  <a:gd name="connsiteX2" fmla="*/ 781050 w 781050"/>
                  <a:gd name="connsiteY2" fmla="*/ 938213 h 938213"/>
                  <a:gd name="connsiteX3" fmla="*/ 0 w 781050"/>
                  <a:gd name="connsiteY3" fmla="*/ 938213 h 938213"/>
                  <a:gd name="connsiteX4" fmla="*/ 0 w 781050"/>
                  <a:gd name="connsiteY4" fmla="*/ 390525 h 938213"/>
                  <a:gd name="connsiteX5" fmla="*/ 390525 w 781050"/>
                  <a:gd name="connsiteY5" fmla="*/ 0 h 93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050" h="938213">
                    <a:moveTo>
                      <a:pt x="390525" y="0"/>
                    </a:moveTo>
                    <a:cubicBezTo>
                      <a:pt x="606206" y="0"/>
                      <a:pt x="781050" y="174844"/>
                      <a:pt x="781050" y="390525"/>
                    </a:cubicBezTo>
                    <a:lnTo>
                      <a:pt x="781050" y="938213"/>
                    </a:lnTo>
                    <a:lnTo>
                      <a:pt x="0" y="938213"/>
                    </a:lnTo>
                    <a:lnTo>
                      <a:pt x="0" y="390525"/>
                    </a:ln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3498CC-4848-4232-B0BE-2D4CA4651124}"/>
                </a:ext>
              </a:extLst>
            </p:cNvPr>
            <p:cNvGrpSpPr/>
            <p:nvPr/>
          </p:nvGrpSpPr>
          <p:grpSpPr>
            <a:xfrm>
              <a:off x="10909211" y="4761"/>
              <a:ext cx="781050" cy="6696076"/>
              <a:chOff x="10629900" y="4761"/>
              <a:chExt cx="781050" cy="6696076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34F29ADA-58F8-4160-B7CC-EBB90597C27B}"/>
                  </a:ext>
                </a:extLst>
              </p:cNvPr>
              <p:cNvSpPr/>
              <p:nvPr/>
            </p:nvSpPr>
            <p:spPr>
              <a:xfrm>
                <a:off x="10629900" y="4761"/>
                <a:ext cx="781050" cy="3206355"/>
              </a:xfrm>
              <a:custGeom>
                <a:avLst/>
                <a:gdLst>
                  <a:gd name="connsiteX0" fmla="*/ 0 w 781050"/>
                  <a:gd name="connsiteY0" fmla="*/ 0 h 3206355"/>
                  <a:gd name="connsiteX1" fmla="*/ 781050 w 781050"/>
                  <a:gd name="connsiteY1" fmla="*/ 0 h 3206355"/>
                  <a:gd name="connsiteX2" fmla="*/ 781050 w 781050"/>
                  <a:gd name="connsiteY2" fmla="*/ 2815830 h 3206355"/>
                  <a:gd name="connsiteX3" fmla="*/ 390525 w 781050"/>
                  <a:gd name="connsiteY3" fmla="*/ 3206355 h 3206355"/>
                  <a:gd name="connsiteX4" fmla="*/ 0 w 781050"/>
                  <a:gd name="connsiteY4" fmla="*/ 2815830 h 320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3206355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2815830"/>
                    </a:lnTo>
                    <a:cubicBezTo>
                      <a:pt x="781050" y="3031511"/>
                      <a:pt x="606206" y="3206355"/>
                      <a:pt x="390525" y="3206355"/>
                    </a:cubicBezTo>
                    <a:cubicBezTo>
                      <a:pt x="174844" y="3206355"/>
                      <a:pt x="0" y="3031511"/>
                      <a:pt x="0" y="2815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A149222-3DCF-4E5A-8167-95E9C34C5084}"/>
                  </a:ext>
                </a:extLst>
              </p:cNvPr>
              <p:cNvSpPr/>
              <p:nvPr/>
            </p:nvSpPr>
            <p:spPr>
              <a:xfrm>
                <a:off x="10629900" y="3211116"/>
                <a:ext cx="781050" cy="145851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699171-E5A5-4FA9-AAA3-A48125BA96C4}"/>
                  </a:ext>
                </a:extLst>
              </p:cNvPr>
              <p:cNvSpPr/>
              <p:nvPr/>
            </p:nvSpPr>
            <p:spPr>
              <a:xfrm>
                <a:off x="10629900" y="5138737"/>
                <a:ext cx="781050" cy="781050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1FD09C5-F43D-4DE4-A9AD-B5A1DDB0B47C}"/>
                  </a:ext>
                </a:extLst>
              </p:cNvPr>
              <p:cNvSpPr/>
              <p:nvPr/>
            </p:nvSpPr>
            <p:spPr>
              <a:xfrm>
                <a:off x="10629900" y="5919787"/>
                <a:ext cx="781050" cy="78105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541B9E0-BD15-421A-817B-F582BE362035}"/>
                  </a:ext>
                </a:extLst>
              </p:cNvPr>
              <p:cNvSpPr/>
              <p:nvPr/>
            </p:nvSpPr>
            <p:spPr>
              <a:xfrm>
                <a:off x="10629900" y="3002558"/>
                <a:ext cx="781050" cy="1198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39C6CF-6DF9-4A91-8F77-E1CF12B61BFB}"/>
                </a:ext>
              </a:extLst>
            </p:cNvPr>
            <p:cNvGrpSpPr/>
            <p:nvPr/>
          </p:nvGrpSpPr>
          <p:grpSpPr>
            <a:xfrm>
              <a:off x="7326620" y="0"/>
              <a:ext cx="781050" cy="5648325"/>
              <a:chOff x="7705725" y="0"/>
              <a:chExt cx="781050" cy="564832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79D8AD9B-F0D3-4545-859D-BC5C2A8CB4F2}"/>
                  </a:ext>
                </a:extLst>
              </p:cNvPr>
              <p:cNvSpPr/>
              <p:nvPr/>
            </p:nvSpPr>
            <p:spPr>
              <a:xfrm>
                <a:off x="7705725" y="1543050"/>
                <a:ext cx="781050" cy="292417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3E4599B-F7FE-4777-B940-B2E032422590}"/>
                  </a:ext>
                </a:extLst>
              </p:cNvPr>
              <p:cNvSpPr/>
              <p:nvPr/>
            </p:nvSpPr>
            <p:spPr>
              <a:xfrm>
                <a:off x="7705725" y="3676650"/>
                <a:ext cx="781050" cy="1971675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9F980935-8224-496A-B495-2ED5052CA15A}"/>
                  </a:ext>
                </a:extLst>
              </p:cNvPr>
              <p:cNvSpPr/>
              <p:nvPr/>
            </p:nvSpPr>
            <p:spPr>
              <a:xfrm>
                <a:off x="7705725" y="0"/>
                <a:ext cx="781050" cy="819150"/>
              </a:xfrm>
              <a:custGeom>
                <a:avLst/>
                <a:gdLst>
                  <a:gd name="connsiteX0" fmla="*/ 0 w 781050"/>
                  <a:gd name="connsiteY0" fmla="*/ 0 h 819150"/>
                  <a:gd name="connsiteX1" fmla="*/ 781050 w 781050"/>
                  <a:gd name="connsiteY1" fmla="*/ 0 h 819150"/>
                  <a:gd name="connsiteX2" fmla="*/ 781050 w 781050"/>
                  <a:gd name="connsiteY2" fmla="*/ 428625 h 819150"/>
                  <a:gd name="connsiteX3" fmla="*/ 390525 w 781050"/>
                  <a:gd name="connsiteY3" fmla="*/ 819150 h 819150"/>
                  <a:gd name="connsiteX4" fmla="*/ 0 w 781050"/>
                  <a:gd name="connsiteY4" fmla="*/ 428625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050" h="819150">
                    <a:moveTo>
                      <a:pt x="0" y="0"/>
                    </a:moveTo>
                    <a:lnTo>
                      <a:pt x="781050" y="0"/>
                    </a:lnTo>
                    <a:lnTo>
                      <a:pt x="781050" y="428625"/>
                    </a:lnTo>
                    <a:cubicBezTo>
                      <a:pt x="781050" y="644306"/>
                      <a:pt x="606206" y="819150"/>
                      <a:pt x="390525" y="819150"/>
                    </a:cubicBezTo>
                    <a:cubicBezTo>
                      <a:pt x="174844" y="819150"/>
                      <a:pt x="0" y="644306"/>
                      <a:pt x="0" y="428625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28CA7C3-B4F5-4018-8BAC-01DB51DF3399}"/>
              </a:ext>
            </a:extLst>
          </p:cNvPr>
          <p:cNvSpPr txBox="1"/>
          <p:nvPr/>
        </p:nvSpPr>
        <p:spPr>
          <a:xfrm>
            <a:off x="387637" y="1104900"/>
            <a:ext cx="277501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정처 산기 </a:t>
            </a:r>
            <a:r>
              <a:rPr lang="en-US" altLang="ko-KR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28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endParaRPr lang="en-US" altLang="ko-KR" sz="28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3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4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스토리보드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EDBAD5-3BB4-45B7-A082-A1CBA37866EF}"/>
              </a:ext>
            </a:extLst>
          </p:cNvPr>
          <p:cNvSpPr txBox="1"/>
          <p:nvPr/>
        </p:nvSpPr>
        <p:spPr>
          <a:xfrm>
            <a:off x="-97423" y="6294872"/>
            <a:ext cx="237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2024.08.27 (</a:t>
            </a:r>
            <a:r>
              <a:rPr lang="ko-KR" altLang="en-US" sz="2000" b="1" dirty="0">
                <a:solidFill>
                  <a:schemeClr val="accent1"/>
                </a:solidFill>
                <a:latin typeface="+mj-lt"/>
              </a:rPr>
              <a:t>화</a:t>
            </a:r>
            <a:r>
              <a:rPr lang="en-US" altLang="ko-KR" sz="2000" b="1" dirty="0">
                <a:solidFill>
                  <a:schemeClr val="accent1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0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C9448-BF86-4EA6-8DD0-DBE6696821EA}"/>
              </a:ext>
            </a:extLst>
          </p:cNvPr>
          <p:cNvSpPr/>
          <p:nvPr/>
        </p:nvSpPr>
        <p:spPr>
          <a:xfrm>
            <a:off x="746620" y="5830349"/>
            <a:ext cx="4739780" cy="402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15D67-2B3E-E6A9-8AB4-A5E716BAE7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979-0EDF-44D4-9A65-3357087A07F8}"/>
              </a:ext>
            </a:extLst>
          </p:cNvPr>
          <p:cNvSpPr/>
          <p:nvPr/>
        </p:nvSpPr>
        <p:spPr>
          <a:xfrm>
            <a:off x="746620" y="1615439"/>
            <a:ext cx="4739780" cy="4609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2F4166D-4164-4103-BB7C-647DBFE5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466" y="1732885"/>
            <a:ext cx="3494648" cy="440785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C0F830-EF47-454E-BC36-2E93868C8CFA}"/>
              </a:ext>
            </a:extLst>
          </p:cNvPr>
          <p:cNvSpPr/>
          <p:nvPr/>
        </p:nvSpPr>
        <p:spPr>
          <a:xfrm>
            <a:off x="6571376" y="1615440"/>
            <a:ext cx="4739780" cy="460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AA6F77E5-0344-4BEC-8C04-F540D261A8B5}"/>
              </a:ext>
            </a:extLst>
          </p:cNvPr>
          <p:cNvSpPr/>
          <p:nvPr/>
        </p:nvSpPr>
        <p:spPr>
          <a:xfrm>
            <a:off x="5655159" y="3567697"/>
            <a:ext cx="780176" cy="738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AB4CC-F039-4EDC-B4A2-664A8FC67A98}"/>
              </a:ext>
            </a:extLst>
          </p:cNvPr>
          <p:cNvSpPr txBox="1"/>
          <p:nvPr/>
        </p:nvSpPr>
        <p:spPr>
          <a:xfrm>
            <a:off x="2355209" y="5879185"/>
            <a:ext cx="1898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dirty="0">
                <a:solidFill>
                  <a:schemeClr val="bg1"/>
                </a:solidFill>
                <a:effectLst/>
                <a:latin typeface="Nunito Sans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qr.link/nhvd7f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5919DA-3BF4-4973-B0F3-9D7B8795A7A6}"/>
              </a:ext>
            </a:extLst>
          </p:cNvPr>
          <p:cNvSpPr txBox="1"/>
          <p:nvPr/>
        </p:nvSpPr>
        <p:spPr>
          <a:xfrm>
            <a:off x="1838281" y="5877687"/>
            <a:ext cx="711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Link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Nunito Sans" panose="020B0604020202020204" pitchFamily="2" charset="0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Nunito Sans" panose="020B0604020202020204" pitchFamily="2" charset="0"/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A45E60-CD0F-4953-9C06-EE8E5E06F802}"/>
              </a:ext>
            </a:extLst>
          </p:cNvPr>
          <p:cNvSpPr/>
          <p:nvPr/>
        </p:nvSpPr>
        <p:spPr>
          <a:xfrm>
            <a:off x="746620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QR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690AA6-F897-4CC3-ACF0-3022DBAACFEE}"/>
              </a:ext>
            </a:extLst>
          </p:cNvPr>
          <p:cNvSpPr/>
          <p:nvPr/>
        </p:nvSpPr>
        <p:spPr>
          <a:xfrm>
            <a:off x="6569511" y="1325461"/>
            <a:ext cx="4739780" cy="289978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프로토 타입 예시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8FEE4-32AE-4F8C-9670-3F62118E586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프로토타입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E11FBAB9-B666-41B4-A05F-7BEC8302B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213" y="2338800"/>
            <a:ext cx="2621498" cy="273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04.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스토리보드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7720B1-A374-4F7A-B0A7-6CF475985B02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7B6E8F13-C018-4027-E927-4CB5139F2B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E75144-9BE6-4F15-A16A-2894D3CACA25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4-1. </a:t>
            </a:r>
            <a:r>
              <a:rPr kumimoji="0" lang="en-US" altLang="ko-KR" sz="1800" b="0" i="0" u="none" strike="noStrike" kern="1200" cap="none" spc="-30" normalizeH="0" baseline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MENU STRUCTUR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Pretendard Black" panose="02000A0300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7137B79-FB3C-442C-913B-D0A705502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"/>
          <a:stretch/>
        </p:blipFill>
        <p:spPr>
          <a:xfrm>
            <a:off x="1981399" y="1806982"/>
            <a:ext cx="8229201" cy="45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0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4-2.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List of Screen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4431075-6E11-4E26-BF75-7B0DC0621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15" y="2095049"/>
            <a:ext cx="8816969" cy="388630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4-3.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Process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26D40-E245-47A4-A081-0309BD29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31" y="1939510"/>
            <a:ext cx="8330137" cy="41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4-4.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Permission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094857-680E-47D7-90F9-ACE2090BC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52" y="2085598"/>
            <a:ext cx="8586831" cy="36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5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64C02-8B8D-118A-31DF-C4C2276FA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A853879-E1A2-472F-9D3E-1160CCF7589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E851-4BC2-4943-8A48-AD9A89EE64B6}"/>
              </a:ext>
            </a:extLst>
          </p:cNvPr>
          <p:cNvSpPr txBox="1"/>
          <p:nvPr/>
        </p:nvSpPr>
        <p:spPr>
          <a:xfrm>
            <a:off x="0" y="561067"/>
            <a:ext cx="44057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4-5.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Pretendard Black" panose="02000A03000000020004" pitchFamily="50" charset="-127"/>
              </a:rPr>
              <a:t>Policy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7B9E2-5EB8-4921-BF31-45977DE38763}"/>
              </a:ext>
            </a:extLst>
          </p:cNvPr>
          <p:cNvSpPr/>
          <p:nvPr/>
        </p:nvSpPr>
        <p:spPr>
          <a:xfrm>
            <a:off x="1635853" y="1442906"/>
            <a:ext cx="8967831" cy="504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7E2298-B327-48BB-9CB0-2A447792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68" y="1797178"/>
            <a:ext cx="8458200" cy="4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F3107-69E7-4F18-A4E1-C2A9765C2931}"/>
              </a:ext>
            </a:extLst>
          </p:cNvPr>
          <p:cNvSpPr txBox="1"/>
          <p:nvPr/>
        </p:nvSpPr>
        <p:spPr>
          <a:xfrm>
            <a:off x="3043107" y="3242236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endParaRPr lang="ko-KR" altLang="en-US" sz="1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C7201B-3A48-4035-9285-AE7498EEC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89509"/>
              </p:ext>
            </p:extLst>
          </p:nvPr>
        </p:nvGraphicFramePr>
        <p:xfrm>
          <a:off x="174172" y="1406856"/>
          <a:ext cx="11677633" cy="420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281">
                  <a:extLst>
                    <a:ext uri="{9D8B030D-6E8A-4147-A177-3AD203B41FA5}">
                      <a16:colId xmlns:a16="http://schemas.microsoft.com/office/drawing/2014/main" val="854521322"/>
                    </a:ext>
                  </a:extLst>
                </a:gridCol>
                <a:gridCol w="6249779">
                  <a:extLst>
                    <a:ext uri="{9D8B030D-6E8A-4147-A177-3AD203B41FA5}">
                      <a16:colId xmlns:a16="http://schemas.microsoft.com/office/drawing/2014/main" val="1796126106"/>
                    </a:ext>
                  </a:extLst>
                </a:gridCol>
                <a:gridCol w="2625573">
                  <a:extLst>
                    <a:ext uri="{9D8B030D-6E8A-4147-A177-3AD203B41FA5}">
                      <a16:colId xmlns:a16="http://schemas.microsoft.com/office/drawing/2014/main" val="499260241"/>
                    </a:ext>
                  </a:extLst>
                </a:gridCol>
              </a:tblGrid>
              <a:tr h="3647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288522"/>
                  </a:ext>
                </a:extLst>
              </a:tr>
              <a:tr h="1270685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3926"/>
                  </a:ext>
                </a:extLst>
              </a:tr>
              <a:tr h="115723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384613"/>
                  </a:ext>
                </a:extLst>
              </a:tr>
              <a:tr h="81686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Wingdings" panose="05000000000000000000" pitchFamily="2" charset="2"/>
                        <a:buChar char="Ø"/>
                      </a:pPr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16882"/>
                  </a:ext>
                </a:extLst>
              </a:tr>
              <a:tr h="59269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buFont typeface="Wingdings" panose="05000000000000000000" pitchFamily="2" charset="2"/>
                        <a:buChar char="Ø"/>
                      </a:pPr>
                      <a:endParaRPr lang="en-US" altLang="ko-KR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0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9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개정이력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323DF91-173E-44AA-95A3-170AE1497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4941"/>
              </p:ext>
            </p:extLst>
          </p:nvPr>
        </p:nvGraphicFramePr>
        <p:xfrm>
          <a:off x="1830664" y="2154183"/>
          <a:ext cx="8128001" cy="3340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838659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873142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34879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62733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53791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59682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0161295"/>
                    </a:ext>
                  </a:extLst>
                </a:gridCol>
              </a:tblGrid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74002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9931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89883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6430"/>
                  </a:ext>
                </a:extLst>
              </a:tr>
              <a:tr h="6681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4520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FCFFF8-F55A-4E21-9426-8384B368C638}"/>
              </a:ext>
            </a:extLst>
          </p:cNvPr>
          <p:cNvSpPr/>
          <p:nvPr/>
        </p:nvSpPr>
        <p:spPr>
          <a:xfrm>
            <a:off x="7793372" y="1325461"/>
            <a:ext cx="3196206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필요</a:t>
            </a:r>
          </a:p>
        </p:txBody>
      </p:sp>
    </p:spTree>
    <p:extLst>
      <p:ext uri="{BB962C8B-B14F-4D97-AF65-F5344CB8AC3E}">
        <p14:creationId xmlns:p14="http://schemas.microsoft.com/office/powerpoint/2010/main" val="127250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유스 케이스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1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4EC0140-8A56-4A59-AC6C-43645C5E0923}"/>
              </a:ext>
            </a:extLst>
          </p:cNvPr>
          <p:cNvGrpSpPr/>
          <p:nvPr/>
        </p:nvGrpSpPr>
        <p:grpSpPr>
          <a:xfrm>
            <a:off x="1301691" y="1400962"/>
            <a:ext cx="9588617" cy="5192785"/>
            <a:chOff x="1375794" y="1291905"/>
            <a:chExt cx="9588617" cy="519278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327E4B-5AF5-4CD9-8BA3-27D913AAA6B2}"/>
                </a:ext>
              </a:extLst>
            </p:cNvPr>
            <p:cNvSpPr/>
            <p:nvPr/>
          </p:nvSpPr>
          <p:spPr>
            <a:xfrm>
              <a:off x="1375794" y="1291905"/>
              <a:ext cx="9588617" cy="519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3482134-C51B-455B-83C0-979784F0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528825"/>
              <a:ext cx="8534400" cy="4718944"/>
            </a:xfrm>
            <a:prstGeom prst="rect">
              <a:avLst/>
            </a:prstGeom>
          </p:spPr>
        </p:pic>
      </p:grpSp>
      <p:cxnSp>
        <p:nvCxnSpPr>
          <p:cNvPr id="21" name="직선 연결선 9">
            <a:extLst>
              <a:ext uri="{FF2B5EF4-FFF2-40B4-BE49-F238E27FC236}">
                <a16:creationId xmlns:a16="http://schemas.microsoft.com/office/drawing/2014/main" id="{6BF78D15-2851-4BDC-91A3-1F041CD6973F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DD6ADB-0E35-461C-86B9-A8CDF99F7A4A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99FCB229-A0BC-102F-195B-23C200300BA1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24F6092-66F5-4286-9F65-75203C0F6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44531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비회원은 상품을 검색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없음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/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원하는 상품을 검색한다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목록을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확인 후 원하는 상품의 상세정보를 확인한다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상품의 상세정보를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키워드에 맞는 정보가 없을 경우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검색결과 </a:t>
                      </a:r>
                      <a:r>
                        <a:rPr lang="ko-KR" altLang="en-US" sz="1400" b="0" kern="1200" noProof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없음’을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화면에 보여준다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A299D32-751F-488A-8114-A72ACB1D8CB3}"/>
              </a:ext>
            </a:extLst>
          </p:cNvPr>
          <p:cNvSpPr txBox="1"/>
          <p:nvPr/>
        </p:nvSpPr>
        <p:spPr>
          <a:xfrm>
            <a:off x="570848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검색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1126E-F886-47AB-8E12-3D9EDD26054B}"/>
              </a:ext>
            </a:extLst>
          </p:cNvPr>
          <p:cNvSpPr txBox="1"/>
          <p:nvPr/>
        </p:nvSpPr>
        <p:spPr>
          <a:xfrm>
            <a:off x="6502639" y="1342537"/>
            <a:ext cx="16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장바구니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1" name="Table 1864">
            <a:extLst>
              <a:ext uri="{FF2B5EF4-FFF2-40B4-BE49-F238E27FC236}">
                <a16:creationId xmlns:a16="http://schemas.microsoft.com/office/drawing/2014/main" id="{FD38C97B-715F-4CC5-9D90-F57D897DC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202060"/>
              </p:ext>
            </p:extLst>
          </p:nvPr>
        </p:nvGraphicFramePr>
        <p:xfrm>
          <a:off x="6502639" y="1804204"/>
          <a:ext cx="5138498" cy="4616910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706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상품을 장바구니에 담는다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7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상품을 조회한다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원하는 상품을 장바구니에 담는다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원하는 수량을 정할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쇼핑을 계속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 목록으로 갈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장바구니에서 결제를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장바구니에 상품을 담을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로그인을 해주세요’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메시지를 회원에게 전달 후 로그인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7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상품이 품절인 경우 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품절입니다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회원에게 전달 후 상품조회 화면으로 이동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864">
            <a:extLst>
              <a:ext uri="{FF2B5EF4-FFF2-40B4-BE49-F238E27FC236}">
                <a16:creationId xmlns:a16="http://schemas.microsoft.com/office/drawing/2014/main" id="{AF26761F-1446-4C5E-9780-59FE45AB0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79628"/>
              </p:ext>
            </p:extLst>
          </p:nvPr>
        </p:nvGraphicFramePr>
        <p:xfrm>
          <a:off x="570849" y="1804205"/>
          <a:ext cx="5138498" cy="461691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54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 하여  마이페이지에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로그인을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로그인을 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마이페이지에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회원정보를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비밀번호를 입력하면 비밀번호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배송지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전화번호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이메일을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구매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장바구니 목록을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내역을 확인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 탈퇴를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-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시스템은 마이페이지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회원정보 수정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302CF2-7272-40F2-887D-012A33615A03}"/>
              </a:ext>
            </a:extLst>
          </p:cNvPr>
          <p:cNvSpPr txBox="1"/>
          <p:nvPr/>
        </p:nvSpPr>
        <p:spPr>
          <a:xfrm>
            <a:off x="570848" y="134253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마이페이지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47C0-C853-497E-B354-1ED9D1FCEB34}"/>
              </a:ext>
            </a:extLst>
          </p:cNvPr>
          <p:cNvSpPr txBox="1"/>
          <p:nvPr/>
        </p:nvSpPr>
        <p:spPr>
          <a:xfrm>
            <a:off x="6502639" y="134253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 SemiBold" panose="02000703000000020004" pitchFamily="50" charset="-127"/>
              </a:rPr>
              <a:t>상품 관리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Table 1864">
            <a:extLst>
              <a:ext uri="{FF2B5EF4-FFF2-40B4-BE49-F238E27FC236}">
                <a16:creationId xmlns:a16="http://schemas.microsoft.com/office/drawing/2014/main" id="{DF6CCB3A-89F9-4A6A-BDDD-4451A00D4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307505"/>
              </p:ext>
            </p:extLst>
          </p:nvPr>
        </p:nvGraphicFramePr>
        <p:xfrm>
          <a:off x="6502639" y="1804204"/>
          <a:ext cx="5138498" cy="4621763"/>
        </p:xfrm>
        <a:graphic>
          <a:graphicData uri="http://schemas.openxmlformats.org/drawingml/2006/table">
            <a:tbl>
              <a:tblPr firstRow="1" firstCol="1" lastRow="1"/>
              <a:tblGrid>
                <a:gridCol w="100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1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접속하여 상품관리 페이지에 접속한다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0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판매자 아이디로 접속한다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판매자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 관리를 위해 상품 관리 페이지에 접속한다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비밀번호를 입력하면 상품을 관리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3-1.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새로운 상품을 등록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3-2.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수정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3-3.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판매자는 상품을 삭제 할 수 있다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3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판매자가 아닌 회원이 접속했을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시스템은 상품관리 버튼을 보여주지 않는다</a:t>
                      </a: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1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비밀번호 오류일 경우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시스템은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패스워드를 확인하세요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'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라는 메시지를 회원에게 전달 후 상품관리 화면으로 이동</a:t>
                      </a:r>
                      <a:endParaRPr lang="en-US" altLang="ko-KR" sz="11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D57CE51-7929-4561-B8ED-9B94D743C1AB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864">
            <a:extLst>
              <a:ext uri="{FF2B5EF4-FFF2-40B4-BE49-F238E27FC236}">
                <a16:creationId xmlns:a16="http://schemas.microsoft.com/office/drawing/2014/main" id="{8613B5B0-839F-46D5-8D94-0703DAFB2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006593"/>
              </p:ext>
            </p:extLst>
          </p:nvPr>
        </p:nvGraphicFramePr>
        <p:xfrm>
          <a:off x="570849" y="1476461"/>
          <a:ext cx="11070289" cy="4868691"/>
        </p:xfrm>
        <a:graphic>
          <a:graphicData uri="http://schemas.openxmlformats.org/drawingml/2006/table">
            <a:tbl>
              <a:tblPr firstRow="1" firstCol="1" lastRow="1"/>
              <a:tblGrid>
                <a:gridCol w="123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8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6">
                  <a:extLst>
                    <a:ext uri="{9D8B030D-6E8A-4147-A177-3AD203B41FA5}">
                      <a16:colId xmlns:a16="http://schemas.microsoft.com/office/drawing/2014/main" val="471273980"/>
                    </a:ext>
                  </a:extLst>
                </a:gridCol>
              </a:tblGrid>
              <a:tr h="330727">
                <a:tc>
                  <a:txBody>
                    <a:bodyPr/>
                    <a:lstStyle/>
                    <a:p>
                      <a:pPr algn="ctr"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개요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회원은 상품을 결제 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사전조건</a:t>
                      </a:r>
                      <a:endParaRPr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로그인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상품 수량이 존재 할 경우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결제정보 입력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 결제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 결제 중 한가지를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정상흐름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상품 구매 화면으로 들어간다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회원은 색상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사이즈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수량을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3.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결제창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4.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수단을 선택한다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.(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카드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휴대폰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,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계좌이체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5.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 확인 정보 메시지를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6.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완료되면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완료되었습니다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.’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메시지를 보여주고 메인 화면으로 이동한다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대안흐름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회원이 결제를 취소 하는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취소가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 </a:t>
                      </a: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  <a:sym typeface="Pretendard Light"/>
                        </a:rPr>
                        <a:t>예외흐름</a:t>
                      </a:r>
                      <a:endParaRPr lang="en-US" altLang="ko-KR" sz="1400" b="0" kern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  <a:sym typeface="Pretendard Light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96A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-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실패할 경우 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1. ‘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결제가 실패했습니다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.‘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메세지를 회원에게 보여준다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 2.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다시 결제창 화면으로 돌아간다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SemiBold" panose="02000703000000020004" pitchFamily="2" charset="-127"/>
                        </a:rPr>
                        <a:t>.</a:t>
                      </a:r>
                      <a:endParaRPr lang="en-US" altLang="ko-KR" sz="1400" b="0" kern="1200" noProof="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25368" marR="25368" marT="25368" marB="253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94DD0B-CB33-41B2-AE48-820BDDE8380C}"/>
              </a:ext>
            </a:extLst>
          </p:cNvPr>
          <p:cNvSpPr txBox="1"/>
          <p:nvPr/>
        </p:nvSpPr>
        <p:spPr>
          <a:xfrm>
            <a:off x="0" y="561067"/>
            <a:ext cx="4405711" cy="369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Usecase (diagram, </a:t>
            </a:r>
            <a:r>
              <a:rPr lang="ko-KR" altLang="en-US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명세서</a:t>
            </a:r>
            <a:r>
              <a:rPr lang="en-US" altLang="ko-KR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CA28FD-9865-494A-9966-7C7D4F634698}"/>
              </a:ext>
            </a:extLst>
          </p:cNvPr>
          <p:cNvGrpSpPr/>
          <p:nvPr/>
        </p:nvGrpSpPr>
        <p:grpSpPr>
          <a:xfrm>
            <a:off x="0" y="4172830"/>
            <a:ext cx="12192001" cy="923330"/>
            <a:chOff x="0" y="4147430"/>
            <a:chExt cx="12192001" cy="923330"/>
          </a:xfrm>
        </p:grpSpPr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5784C32-7EA4-40EF-BE47-89AD82974F5B}"/>
                </a:ext>
              </a:extLst>
            </p:cNvPr>
            <p:cNvSpPr/>
            <p:nvPr/>
          </p:nvSpPr>
          <p:spPr>
            <a:xfrm>
              <a:off x="0" y="4147430"/>
              <a:ext cx="2335702" cy="923330"/>
            </a:xfrm>
            <a:custGeom>
              <a:avLst/>
              <a:gdLst>
                <a:gd name="connsiteX0" fmla="*/ 0 w 2335702"/>
                <a:gd name="connsiteY0" fmla="*/ 0 h 923330"/>
                <a:gd name="connsiteX1" fmla="*/ 1874037 w 2335702"/>
                <a:gd name="connsiteY1" fmla="*/ 0 h 923330"/>
                <a:gd name="connsiteX2" fmla="*/ 2335702 w 2335702"/>
                <a:gd name="connsiteY2" fmla="*/ 461665 h 923330"/>
                <a:gd name="connsiteX3" fmla="*/ 1874037 w 2335702"/>
                <a:gd name="connsiteY3" fmla="*/ 923330 h 923330"/>
                <a:gd name="connsiteX4" fmla="*/ 0 w 2335702"/>
                <a:gd name="connsiteY4" fmla="*/ 92333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5702" h="923330">
                  <a:moveTo>
                    <a:pt x="0" y="0"/>
                  </a:moveTo>
                  <a:lnTo>
                    <a:pt x="1874037" y="0"/>
                  </a:lnTo>
                  <a:cubicBezTo>
                    <a:pt x="2129008" y="0"/>
                    <a:pt x="2335702" y="206694"/>
                    <a:pt x="2335702" y="461665"/>
                  </a:cubicBezTo>
                  <a:cubicBezTo>
                    <a:pt x="2335702" y="716636"/>
                    <a:pt x="2129008" y="923330"/>
                    <a:pt x="1874037" y="923330"/>
                  </a:cubicBezTo>
                  <a:lnTo>
                    <a:pt x="0" y="92333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74CF0A0-6332-4232-853A-C6F19CFA9412}"/>
                </a:ext>
              </a:extLst>
            </p:cNvPr>
            <p:cNvSpPr/>
            <p:nvPr/>
          </p:nvSpPr>
          <p:spPr>
            <a:xfrm>
              <a:off x="9130625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E522CBC-1DAA-494F-B4BB-1C1450B449A1}"/>
                </a:ext>
              </a:extLst>
            </p:cNvPr>
            <p:cNvSpPr/>
            <p:nvPr/>
          </p:nvSpPr>
          <p:spPr>
            <a:xfrm>
              <a:off x="11035622" y="4147430"/>
              <a:ext cx="1156379" cy="923330"/>
            </a:xfrm>
            <a:custGeom>
              <a:avLst/>
              <a:gdLst>
                <a:gd name="connsiteX0" fmla="*/ 461665 w 1156379"/>
                <a:gd name="connsiteY0" fmla="*/ 0 h 923330"/>
                <a:gd name="connsiteX1" fmla="*/ 1156379 w 1156379"/>
                <a:gd name="connsiteY1" fmla="*/ 0 h 923330"/>
                <a:gd name="connsiteX2" fmla="*/ 1156379 w 1156379"/>
                <a:gd name="connsiteY2" fmla="*/ 923330 h 923330"/>
                <a:gd name="connsiteX3" fmla="*/ 461665 w 1156379"/>
                <a:gd name="connsiteY3" fmla="*/ 923330 h 923330"/>
                <a:gd name="connsiteX4" fmla="*/ 0 w 1156379"/>
                <a:gd name="connsiteY4" fmla="*/ 461665 h 923330"/>
                <a:gd name="connsiteX5" fmla="*/ 461665 w 1156379"/>
                <a:gd name="connsiteY5" fmla="*/ 0 h 92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379" h="923330">
                  <a:moveTo>
                    <a:pt x="461665" y="0"/>
                  </a:moveTo>
                  <a:lnTo>
                    <a:pt x="1156379" y="0"/>
                  </a:lnTo>
                  <a:lnTo>
                    <a:pt x="1156379" y="923330"/>
                  </a:lnTo>
                  <a:lnTo>
                    <a:pt x="461665" y="923330"/>
                  </a:lnTo>
                  <a:cubicBezTo>
                    <a:pt x="206694" y="923330"/>
                    <a:pt x="0" y="716636"/>
                    <a:pt x="0" y="461665"/>
                  </a:cubicBezTo>
                  <a:cubicBezTo>
                    <a:pt x="0" y="206694"/>
                    <a:pt x="206694" y="0"/>
                    <a:pt x="461665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5DD5D1-1A74-4B5F-BF02-8FA9DDF539E0}"/>
                </a:ext>
              </a:extLst>
            </p:cNvPr>
            <p:cNvSpPr/>
            <p:nvPr/>
          </p:nvSpPr>
          <p:spPr>
            <a:xfrm>
              <a:off x="1171583" y="4147430"/>
              <a:ext cx="1904996" cy="92333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9EF83D-4A29-4B03-91DB-537698EC80B1}"/>
              </a:ext>
            </a:extLst>
          </p:cNvPr>
          <p:cNvSpPr txBox="1"/>
          <p:nvPr/>
        </p:nvSpPr>
        <p:spPr>
          <a:xfrm>
            <a:off x="85726" y="2744550"/>
            <a:ext cx="12020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ko-KR" altLang="en-US" sz="4000" b="1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프로토타입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19400E2-7249-4EEC-8D40-0C14A03B429B}"/>
              </a:ext>
            </a:extLst>
          </p:cNvPr>
          <p:cNvGrpSpPr/>
          <p:nvPr/>
        </p:nvGrpSpPr>
        <p:grpSpPr>
          <a:xfrm rot="5400000">
            <a:off x="5634335" y="-138467"/>
            <a:ext cx="923331" cy="12192000"/>
            <a:chOff x="9848850" y="473868"/>
            <a:chExt cx="781051" cy="10313280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8A6E96C-5D15-42EB-883C-D769D14279DE}"/>
                </a:ext>
              </a:extLst>
            </p:cNvPr>
            <p:cNvSpPr/>
            <p:nvPr/>
          </p:nvSpPr>
          <p:spPr>
            <a:xfrm>
              <a:off x="9848850" y="473868"/>
              <a:ext cx="781050" cy="20431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B7095C9-6BA0-403F-9A45-8FE281D0757F}"/>
                </a:ext>
              </a:extLst>
            </p:cNvPr>
            <p:cNvSpPr/>
            <p:nvPr/>
          </p:nvSpPr>
          <p:spPr>
            <a:xfrm>
              <a:off x="9848850" y="2228850"/>
              <a:ext cx="781050" cy="116205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3787C12-0A6E-4FFC-9234-233600C54565}"/>
                </a:ext>
              </a:extLst>
            </p:cNvPr>
            <p:cNvSpPr/>
            <p:nvPr/>
          </p:nvSpPr>
          <p:spPr>
            <a:xfrm>
              <a:off x="9848850" y="3038475"/>
              <a:ext cx="781050" cy="781050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1EF37B7-B061-4666-B39B-CCE297AD2477}"/>
                </a:ext>
              </a:extLst>
            </p:cNvPr>
            <p:cNvSpPr/>
            <p:nvPr/>
          </p:nvSpPr>
          <p:spPr>
            <a:xfrm>
              <a:off x="9848851" y="9848935"/>
              <a:ext cx="781050" cy="938213"/>
            </a:xfrm>
            <a:custGeom>
              <a:avLst/>
              <a:gdLst>
                <a:gd name="connsiteX0" fmla="*/ 390525 w 781050"/>
                <a:gd name="connsiteY0" fmla="*/ 0 h 938213"/>
                <a:gd name="connsiteX1" fmla="*/ 781050 w 781050"/>
                <a:gd name="connsiteY1" fmla="*/ 390525 h 938213"/>
                <a:gd name="connsiteX2" fmla="*/ 781050 w 781050"/>
                <a:gd name="connsiteY2" fmla="*/ 938213 h 938213"/>
                <a:gd name="connsiteX3" fmla="*/ 0 w 781050"/>
                <a:gd name="connsiteY3" fmla="*/ 938213 h 938213"/>
                <a:gd name="connsiteX4" fmla="*/ 0 w 781050"/>
                <a:gd name="connsiteY4" fmla="*/ 390525 h 938213"/>
                <a:gd name="connsiteX5" fmla="*/ 390525 w 781050"/>
                <a:gd name="connsiteY5" fmla="*/ 0 h 93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938213">
                  <a:moveTo>
                    <a:pt x="390525" y="0"/>
                  </a:moveTo>
                  <a:cubicBezTo>
                    <a:pt x="606206" y="0"/>
                    <a:pt x="781050" y="174844"/>
                    <a:pt x="781050" y="390525"/>
                  </a:cubicBezTo>
                  <a:lnTo>
                    <a:pt x="781050" y="938213"/>
                  </a:lnTo>
                  <a:lnTo>
                    <a:pt x="0" y="938213"/>
                  </a:lnTo>
                  <a:lnTo>
                    <a:pt x="0" y="390525"/>
                  </a:lnTo>
                  <a:cubicBezTo>
                    <a:pt x="0" y="174844"/>
                    <a:pt x="174844" y="0"/>
                    <a:pt x="3905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F8190AF6-CC10-4956-9888-584080BAA2C4}"/>
                </a:ext>
              </a:extLst>
            </p:cNvPr>
            <p:cNvSpPr/>
            <p:nvPr/>
          </p:nvSpPr>
          <p:spPr>
            <a:xfrm>
              <a:off x="9848850" y="5995991"/>
              <a:ext cx="781050" cy="310957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539E8D-8495-7779-6C70-2B176C91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3879-E1A2-472F-9D3E-1160CCF758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0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75">
      <a:dk1>
        <a:sysClr val="windowText" lastClr="000000"/>
      </a:dk1>
      <a:lt1>
        <a:sysClr val="window" lastClr="FFFFFF"/>
      </a:lt1>
      <a:dk2>
        <a:srgbClr val="1B3B5F"/>
      </a:dk2>
      <a:lt2>
        <a:srgbClr val="F2F2F2"/>
      </a:lt2>
      <a:accent1>
        <a:srgbClr val="1B3B5F"/>
      </a:accent1>
      <a:accent2>
        <a:srgbClr val="68D675"/>
      </a:accent2>
      <a:accent3>
        <a:srgbClr val="464646"/>
      </a:accent3>
      <a:accent4>
        <a:srgbClr val="8C8C8C"/>
      </a:accent4>
      <a:accent5>
        <a:srgbClr val="ADADAD"/>
      </a:accent5>
      <a:accent6>
        <a:srgbClr val="C8C8C8"/>
      </a:accent6>
      <a:hlink>
        <a:srgbClr val="68D675"/>
      </a:hlink>
      <a:folHlink>
        <a:srgbClr val="A5A5A5"/>
      </a:folHlink>
    </a:clrScheme>
    <a:fontScheme name="사용자 지정 808">
      <a:majorFont>
        <a:latin typeface="Montserrat"/>
        <a:ea typeface="맑은 고딕"/>
        <a:cs typeface=""/>
      </a:majorFont>
      <a:minorFont>
        <a:latin typeface="Montserra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606</Words>
  <Application>Microsoft Office PowerPoint</Application>
  <PresentationFormat>와이드스크린</PresentationFormat>
  <Paragraphs>128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나눔스퀘어 Light</vt:lpstr>
      <vt:lpstr>Arial</vt:lpstr>
      <vt:lpstr>KoPub돋움체 Bold</vt:lpstr>
      <vt:lpstr>나눔스퀘어 Bold</vt:lpstr>
      <vt:lpstr>Montserrat</vt:lpstr>
      <vt:lpstr>Nunito Sans</vt:lpstr>
      <vt:lpstr>나눔스퀘어 네오 ExtraBold</vt:lpstr>
      <vt:lpstr>G마켓 산스 TTF Bold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예스폼 디자인팀</Manager>
  <Company>(주)예스폼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BR.YOON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FullName</cp:lastModifiedBy>
  <cp:revision>34</cp:revision>
  <dcterms:created xsi:type="dcterms:W3CDTF">2021-08-31T04:10:54Z</dcterms:created>
  <dcterms:modified xsi:type="dcterms:W3CDTF">2024-08-22T05:19:43Z</dcterms:modified>
  <cp:category>http://powerpoint.yesform.com/</cp:category>
</cp:coreProperties>
</file>