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19" r:id="rId3"/>
    <p:sldId id="329" r:id="rId4"/>
    <p:sldId id="342" r:id="rId5"/>
    <p:sldId id="345" r:id="rId6"/>
    <p:sldId id="344" r:id="rId7"/>
    <p:sldId id="343" r:id="rId8"/>
    <p:sldId id="260" r:id="rId9"/>
    <p:sldId id="306" r:id="rId10"/>
    <p:sldId id="326" r:id="rId11"/>
    <p:sldId id="327" r:id="rId12"/>
    <p:sldId id="328" r:id="rId13"/>
    <p:sldId id="331" r:id="rId14"/>
    <p:sldId id="307" r:id="rId15"/>
    <p:sldId id="332" r:id="rId16"/>
    <p:sldId id="318" r:id="rId17"/>
    <p:sldId id="299" r:id="rId18"/>
    <p:sldId id="335" r:id="rId19"/>
    <p:sldId id="334" r:id="rId20"/>
    <p:sldId id="336" r:id="rId21"/>
    <p:sldId id="337" r:id="rId22"/>
    <p:sldId id="338" r:id="rId23"/>
    <p:sldId id="340" r:id="rId24"/>
  </p:sldIdLst>
  <p:sldSz cx="12192000" cy="6858000"/>
  <p:notesSz cx="6858000" cy="9144000"/>
  <p:embeddedFontLst>
    <p:embeddedFont>
      <p:font typeface="Pretendard Medium" panose="020B0600000101010101" charset="-127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 Light" panose="020B0600000101010101" pitchFamily="50" charset="-127"/>
      <p:regular r:id="rId37"/>
    </p:embeddedFont>
    <p:embeddedFont>
      <p:font typeface="나눔스퀘어 네오 Bold" panose="00000800000000000000" pitchFamily="2" charset="-127"/>
      <p:bold r:id="rId38"/>
    </p:embeddedFont>
    <p:embeddedFont>
      <p:font typeface="나눔스퀘어 네오 ExtraBold" panose="00000900000000000000" pitchFamily="2" charset="-127"/>
      <p:bold r:id="rId39"/>
    </p:embeddedFont>
    <p:embeddedFont>
      <p:font typeface="나눔스퀘어 네오 Regular" panose="00000500000000000000" pitchFamily="2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19"/>
            <p14:sldId id="329"/>
            <p14:sldId id="342"/>
            <p14:sldId id="345"/>
            <p14:sldId id="344"/>
            <p14:sldId id="343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1" d="100"/>
          <a:sy n="111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2C65C-3CEA-4988-B044-A5F13146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" r="1569"/>
          <a:stretch/>
        </p:blipFill>
        <p:spPr>
          <a:xfrm>
            <a:off x="7449424" y="1794968"/>
            <a:ext cx="2969703" cy="42836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B223A4-8A58-43FD-812F-0CC2A685D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5" y="1794968"/>
            <a:ext cx="4111305" cy="41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76DD5F-40B4-4C09-865B-47D8A06461AF}"/>
              </a:ext>
            </a:extLst>
          </p:cNvPr>
          <p:cNvSpPr/>
          <p:nvPr/>
        </p:nvSpPr>
        <p:spPr>
          <a:xfrm>
            <a:off x="8797255" y="3171038"/>
            <a:ext cx="1551964" cy="43622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ACC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623CC-CCA3-423B-8EFA-ED0D68A01009}"/>
              </a:ext>
            </a:extLst>
          </p:cNvPr>
          <p:cNvSpPr txBox="1"/>
          <p:nvPr/>
        </p:nvSpPr>
        <p:spPr>
          <a:xfrm>
            <a:off x="-386107" y="1201756"/>
            <a:ext cx="411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INDEX</a:t>
            </a:r>
            <a:endParaRPr lang="ko-KR" altLang="en-US" sz="54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3F2E8-4C2F-4D46-801F-64DFFF2435D5}"/>
              </a:ext>
            </a:extLst>
          </p:cNvPr>
          <p:cNvSpPr txBox="1"/>
          <p:nvPr/>
        </p:nvSpPr>
        <p:spPr>
          <a:xfrm>
            <a:off x="7393664" y="13961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00. Introduction</a:t>
            </a:r>
            <a:endParaRPr lang="ko-KR" altLang="en-US" sz="2400" dirty="0">
              <a:solidFill>
                <a:schemeClr val="accent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7A785-9E85-4AFE-BD58-871691996C94}"/>
              </a:ext>
            </a:extLst>
          </p:cNvPr>
          <p:cNvGrpSpPr/>
          <p:nvPr/>
        </p:nvGrpSpPr>
        <p:grpSpPr>
          <a:xfrm rot="10800000">
            <a:off x="-9526" y="2168470"/>
            <a:ext cx="5160365" cy="923330"/>
            <a:chOff x="8177917" y="4152133"/>
            <a:chExt cx="4014083" cy="78105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6799C-44EA-4AEA-826B-F789CA3DB0DF}"/>
                </a:ext>
              </a:extLst>
            </p:cNvPr>
            <p:cNvSpPr/>
            <p:nvPr/>
          </p:nvSpPr>
          <p:spPr>
            <a:xfrm rot="16200000">
              <a:off x="9944805" y="3556821"/>
              <a:ext cx="781050" cy="19716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6095E1C-C950-4949-8569-AD4474222D89}"/>
                </a:ext>
              </a:extLst>
            </p:cNvPr>
            <p:cNvSpPr/>
            <p:nvPr/>
          </p:nvSpPr>
          <p:spPr>
            <a:xfrm rot="16200000">
              <a:off x="11366059" y="4107242"/>
              <a:ext cx="781050" cy="870833"/>
            </a:xfrm>
            <a:custGeom>
              <a:avLst/>
              <a:gdLst>
                <a:gd name="connsiteX0" fmla="*/ 781050 w 781050"/>
                <a:gd name="connsiteY0" fmla="*/ 390525 h 870833"/>
                <a:gd name="connsiteX1" fmla="*/ 781050 w 781050"/>
                <a:gd name="connsiteY1" fmla="*/ 870833 h 870833"/>
                <a:gd name="connsiteX2" fmla="*/ 0 w 781050"/>
                <a:gd name="connsiteY2" fmla="*/ 870833 h 870833"/>
                <a:gd name="connsiteX3" fmla="*/ 0 w 781050"/>
                <a:gd name="connsiteY3" fmla="*/ 390525 h 870833"/>
                <a:gd name="connsiteX4" fmla="*/ 390525 w 781050"/>
                <a:gd name="connsiteY4" fmla="*/ 0 h 870833"/>
                <a:gd name="connsiteX5" fmla="*/ 781050 w 781050"/>
                <a:gd name="connsiteY5" fmla="*/ 390525 h 8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870833">
                  <a:moveTo>
                    <a:pt x="781050" y="390525"/>
                  </a:moveTo>
                  <a:lnTo>
                    <a:pt x="781050" y="870833"/>
                  </a:lnTo>
                  <a:lnTo>
                    <a:pt x="0" y="87083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ubicBezTo>
                    <a:pt x="606206" y="0"/>
                    <a:pt x="781050" y="174844"/>
                    <a:pt x="781050" y="390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F407F7-8E6A-45FD-8B29-2D1F52F2F0FC}"/>
                </a:ext>
              </a:extLst>
            </p:cNvPr>
            <p:cNvSpPr/>
            <p:nvPr/>
          </p:nvSpPr>
          <p:spPr>
            <a:xfrm rot="16200000">
              <a:off x="8177917" y="4152133"/>
              <a:ext cx="781050" cy="78105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C28D2B-07A2-47B3-9735-F31119D24FE8}"/>
                </a:ext>
              </a:extLst>
            </p:cNvPr>
            <p:cNvSpPr/>
            <p:nvPr/>
          </p:nvSpPr>
          <p:spPr>
            <a:xfrm rot="16200000">
              <a:off x="8958967" y="4152133"/>
              <a:ext cx="781050" cy="7810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BBB84-893D-4476-AD57-7D5BA9B3773B}"/>
              </a:ext>
            </a:extLst>
          </p:cNvPr>
          <p:cNvSpPr txBox="1"/>
          <p:nvPr/>
        </p:nvSpPr>
        <p:spPr>
          <a:xfrm>
            <a:off x="7476988" y="603416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조원 소개 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동기 및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FB97F-7D54-4569-A4E6-ECC448D1D0E6}"/>
              </a:ext>
            </a:extLst>
          </p:cNvPr>
          <p:cNvSpPr txBox="1"/>
          <p:nvPr/>
        </p:nvSpPr>
        <p:spPr>
          <a:xfrm>
            <a:off x="7393664" y="1245979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01.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5D0-4123-4301-9B19-6EF1BCBEF4EA}"/>
              </a:ext>
            </a:extLst>
          </p:cNvPr>
          <p:cNvSpPr txBox="1"/>
          <p:nvPr/>
        </p:nvSpPr>
        <p:spPr>
          <a:xfrm>
            <a:off x="7476988" y="1709782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개정 이력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F7E8C-80EB-4E00-A940-1061ABDF3A9A}"/>
              </a:ext>
            </a:extLst>
          </p:cNvPr>
          <p:cNvSpPr txBox="1"/>
          <p:nvPr/>
        </p:nvSpPr>
        <p:spPr>
          <a:xfrm>
            <a:off x="7385038" y="2243127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02.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유스케이스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9C967-49B4-4EF1-8AED-6DB5868929C0}"/>
              </a:ext>
            </a:extLst>
          </p:cNvPr>
          <p:cNvSpPr txBox="1"/>
          <p:nvPr/>
        </p:nvSpPr>
        <p:spPr>
          <a:xfrm>
            <a:off x="7468362" y="2706930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 다이어그램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명세서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31176-C9A4-4886-ABCB-1F8E490A5EFC}"/>
              </a:ext>
            </a:extLst>
          </p:cNvPr>
          <p:cNvSpPr txBox="1"/>
          <p:nvPr/>
        </p:nvSpPr>
        <p:spPr>
          <a:xfrm>
            <a:off x="7393664" y="3446271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03.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0043-8C91-412C-B0FC-3027DAEEF711}"/>
              </a:ext>
            </a:extLst>
          </p:cNvPr>
          <p:cNvSpPr txBox="1"/>
          <p:nvPr/>
        </p:nvSpPr>
        <p:spPr>
          <a:xfrm>
            <a:off x="7476988" y="3910074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CD6C1-B111-4BD6-873E-DB0DD495FD52}"/>
              </a:ext>
            </a:extLst>
          </p:cNvPr>
          <p:cNvSpPr txBox="1"/>
          <p:nvPr/>
        </p:nvSpPr>
        <p:spPr>
          <a:xfrm>
            <a:off x="7393664" y="451139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04.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8CF22-18F4-4794-900D-583BE21EA01F}"/>
              </a:ext>
            </a:extLst>
          </p:cNvPr>
          <p:cNvSpPr txBox="1"/>
          <p:nvPr/>
        </p:nvSpPr>
        <p:spPr>
          <a:xfrm>
            <a:off x="7485613" y="4983585"/>
            <a:ext cx="49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List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정의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1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280989" y="1606494"/>
            <a:ext cx="5271316" cy="5138255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 Introduction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 소개</a:t>
            </a:r>
          </a:p>
        </p:txBody>
      </p:sp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0D0FC8C9-432B-4193-90A1-10759100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806"/>
              </p:ext>
            </p:extLst>
          </p:nvPr>
        </p:nvGraphicFramePr>
        <p:xfrm>
          <a:off x="4221994" y="1342239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14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김병관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유스케이스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List of Screen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4832EAA-79B3-409A-9471-AAF0D867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0787"/>
              </p:ext>
            </p:extLst>
          </p:nvPr>
        </p:nvGraphicFramePr>
        <p:xfrm>
          <a:off x="311325" y="4328720"/>
          <a:ext cx="337051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65431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스타일 가이드 작성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화면 목록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5D2D90-AEEE-48F1-9858-F302CCE7D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6251"/>
              </p:ext>
            </p:extLst>
          </p:nvPr>
        </p:nvGraphicFramePr>
        <p:xfrm>
          <a:off x="4241568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02515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이영훈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권한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Policy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E7B34B-0755-490D-A102-26E9AA01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2174"/>
              </p:ext>
            </p:extLst>
          </p:nvPr>
        </p:nvGraphicFramePr>
        <p:xfrm>
          <a:off x="8171810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3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39597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조성현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프로토타입 완성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A5732-AE47-43E7-9914-94A20799E73D}"/>
              </a:ext>
            </a:extLst>
          </p:cNvPr>
          <p:cNvCxnSpPr/>
          <p:nvPr/>
        </p:nvCxnSpPr>
        <p:spPr>
          <a:xfrm>
            <a:off x="5821960" y="2967839"/>
            <a:ext cx="0" cy="748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2F27EB-854E-45DE-A608-F2FB4C96837E}"/>
              </a:ext>
            </a:extLst>
          </p:cNvPr>
          <p:cNvCxnSpPr>
            <a:cxnSpLocks/>
          </p:cNvCxnSpPr>
          <p:nvPr/>
        </p:nvCxnSpPr>
        <p:spPr>
          <a:xfrm>
            <a:off x="1921079" y="3716323"/>
            <a:ext cx="82212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6913A2-E5FB-4CA1-9BD7-4F7852D3EB31}"/>
              </a:ext>
            </a:extLst>
          </p:cNvPr>
          <p:cNvCxnSpPr/>
          <p:nvPr/>
        </p:nvCxnSpPr>
        <p:spPr>
          <a:xfrm>
            <a:off x="1921079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D575A6-EB74-40DE-833E-367EE33EA1EB}"/>
              </a:ext>
            </a:extLst>
          </p:cNvPr>
          <p:cNvCxnSpPr/>
          <p:nvPr/>
        </p:nvCxnSpPr>
        <p:spPr>
          <a:xfrm>
            <a:off x="582196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939316-D0FE-4B48-A24E-26FC7CD337F5}"/>
              </a:ext>
            </a:extLst>
          </p:cNvPr>
          <p:cNvCxnSpPr/>
          <p:nvPr/>
        </p:nvCxnSpPr>
        <p:spPr>
          <a:xfrm>
            <a:off x="1014229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 및 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329E01-51E3-4247-95F4-982694A2218D}"/>
              </a:ext>
            </a:extLst>
          </p:cNvPr>
          <p:cNvSpPr/>
          <p:nvPr/>
        </p:nvSpPr>
        <p:spPr>
          <a:xfrm>
            <a:off x="2588749" y="4445327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카테고리별 상품 조회 기능 제공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정보만을 얻을 수 있도록 깔끔한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052033-5FBF-491E-B4DE-6D32E6D8B2F5}"/>
              </a:ext>
            </a:extLst>
          </p:cNvPr>
          <p:cNvSpPr/>
          <p:nvPr/>
        </p:nvSpPr>
        <p:spPr>
          <a:xfrm>
            <a:off x="2592199" y="2209670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찾던 쇼핑몰이 새롭게 바뀌었는데 가시성이 떨어져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개선이 필요하다고 생각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깔끔하고 카테고리별로 쉽게 찾을 수 있는 쇼핑몰이 필요하다 생각하여 쇼핑몰 프로젝트 진행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00436-539E-4CF3-868B-778AB7BB14D7}"/>
              </a:ext>
            </a:extLst>
          </p:cNvPr>
          <p:cNvGrpSpPr/>
          <p:nvPr/>
        </p:nvGrpSpPr>
        <p:grpSpPr>
          <a:xfrm>
            <a:off x="1428925" y="1478502"/>
            <a:ext cx="1371672" cy="1369706"/>
            <a:chOff x="928951" y="2546887"/>
            <a:chExt cx="1371672" cy="13697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CA4D1-B746-45E3-A783-431798FA9F5B}"/>
                </a:ext>
              </a:extLst>
            </p:cNvPr>
            <p:cNvGrpSpPr/>
            <p:nvPr/>
          </p:nvGrpSpPr>
          <p:grpSpPr>
            <a:xfrm>
              <a:off x="928951" y="2546887"/>
              <a:ext cx="1371672" cy="1369706"/>
              <a:chOff x="6863064" y="2605747"/>
              <a:chExt cx="761612" cy="76052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763F69-F637-45A5-B2D6-E1BF767C95F7}"/>
                  </a:ext>
                </a:extLst>
              </p:cNvPr>
              <p:cNvSpPr/>
              <p:nvPr/>
            </p:nvSpPr>
            <p:spPr>
              <a:xfrm>
                <a:off x="6863064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1AAACFB9-5197-438F-980A-A6BBF672E14F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A5AD3-349A-4B42-B0C0-64DDFAC8A6A3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EC2C4-0B5B-472E-BA93-B47AC48BB13D}"/>
              </a:ext>
            </a:extLst>
          </p:cNvPr>
          <p:cNvGrpSpPr/>
          <p:nvPr/>
        </p:nvGrpSpPr>
        <p:grpSpPr>
          <a:xfrm>
            <a:off x="1432317" y="3706399"/>
            <a:ext cx="1371672" cy="1369706"/>
            <a:chOff x="928954" y="2546887"/>
            <a:chExt cx="1371672" cy="13697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A38321-FE2E-47E9-9084-CF0B41FE2C4B}"/>
                </a:ext>
              </a:extLst>
            </p:cNvPr>
            <p:cNvGrpSpPr/>
            <p:nvPr/>
          </p:nvGrpSpPr>
          <p:grpSpPr>
            <a:xfrm>
              <a:off x="928954" y="2546887"/>
              <a:ext cx="1371672" cy="1369706"/>
              <a:chOff x="6863066" y="2605747"/>
              <a:chExt cx="761612" cy="7605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9342BDB-4515-448F-BE28-C03A8273BE02}"/>
                  </a:ext>
                </a:extLst>
              </p:cNvPr>
              <p:cNvSpPr/>
              <p:nvPr/>
            </p:nvSpPr>
            <p:spPr>
              <a:xfrm>
                <a:off x="6863066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원형: 비어 있음 15">
                <a:extLst>
                  <a:ext uri="{FF2B5EF4-FFF2-40B4-BE49-F238E27FC236}">
                    <a16:creationId xmlns:a16="http://schemas.microsoft.com/office/drawing/2014/main" id="{EE766767-0BB9-4516-8732-7D967C7E67D7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CAC71-F60C-4F04-A9A2-FCF2F3540C1D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5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8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/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1304</Words>
  <Application>Microsoft Office PowerPoint</Application>
  <PresentationFormat>와이드스크린</PresentationFormat>
  <Paragraphs>452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Pretendard Medium</vt:lpstr>
      <vt:lpstr>나눔스퀘어 네오 Regular</vt:lpstr>
      <vt:lpstr>Arial</vt:lpstr>
      <vt:lpstr>Montserrat</vt:lpstr>
      <vt:lpstr>맑은 고딕</vt:lpstr>
      <vt:lpstr>나눔스퀘어 네오 ExtraBold</vt:lpstr>
      <vt:lpstr>나눔스퀘어 Bold</vt:lpstr>
      <vt:lpstr>나눔스퀘어 Light</vt:lpstr>
      <vt:lpstr>나눔스퀘어 네오 Bold</vt:lpstr>
      <vt:lpstr>KoPub돋움체 Bold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57</cp:revision>
  <dcterms:created xsi:type="dcterms:W3CDTF">2021-08-31T04:10:54Z</dcterms:created>
  <dcterms:modified xsi:type="dcterms:W3CDTF">2024-08-27T01:02:24Z</dcterms:modified>
  <cp:category>http://powerpoint.yesform.com/</cp:category>
</cp:coreProperties>
</file>