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E8EBE-DCDA-492E-B476-FE9458A44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CAE5D9-8F5A-4CB0-A5C9-BFD51C7C3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7A825-0D80-43AF-A459-9AEF4D86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3A75-5F20-4C42-8D52-776E6A7FC84C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22EDE-9F4A-4A3D-91AF-0A434F45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31E73-0D65-43C2-9B20-2AEE21F2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92A7-795D-4762-B8AA-CA2B44290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6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BCA31-E0F4-4150-AE6E-ACF200FB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84CD3E-01A7-4A21-9078-C8A6AE66B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AE729-4849-4B3D-AD9F-AD09DABE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3A75-5F20-4C42-8D52-776E6A7FC84C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9EBE7-0314-4762-A3A1-CF322562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8016C-CB28-4DE7-A4B0-F89CF88F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92A7-795D-4762-B8AA-CA2B44290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942421-6557-4FCD-B56F-32E4232C6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DAC769-6A79-4424-BD81-5A16AEC24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C9AFA-9937-4351-A06F-09B6E638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3A75-5F20-4C42-8D52-776E6A7FC84C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93044-7CCE-4BBA-963C-A6E14EFF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F1941-646E-4F76-B8C8-B8F6D320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92A7-795D-4762-B8AA-CA2B44290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65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5FC0E7-1E33-4359-81D3-ABEE85EC2774}"/>
              </a:ext>
            </a:extLst>
          </p:cNvPr>
          <p:cNvSpPr/>
          <p:nvPr userDrawn="1"/>
        </p:nvSpPr>
        <p:spPr>
          <a:xfrm>
            <a:off x="0" y="0"/>
            <a:ext cx="121920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AB875-366F-4587-A6D0-B5EC53583EE0}"/>
              </a:ext>
            </a:extLst>
          </p:cNvPr>
          <p:cNvSpPr txBox="1"/>
          <p:nvPr userDrawn="1"/>
        </p:nvSpPr>
        <p:spPr>
          <a:xfrm>
            <a:off x="97474" y="6392493"/>
            <a:ext cx="45983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2-14.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스마트축사 통합 데이터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육계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산란계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젖소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품질보완 이슈 브리핑</a:t>
            </a:r>
          </a:p>
        </p:txBody>
      </p:sp>
    </p:spTree>
    <p:extLst>
      <p:ext uri="{BB962C8B-B14F-4D97-AF65-F5344CB8AC3E}">
        <p14:creationId xmlns:p14="http://schemas.microsoft.com/office/powerpoint/2010/main" val="40020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3327E-3BE1-4C76-98B4-48D7CEBA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0D240-2158-4B4B-913C-20486055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0400C-1B73-4D3F-8669-837D0A89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3A75-5F20-4C42-8D52-776E6A7FC84C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FD84B-7D06-4635-96F7-1CF88127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27BF0-C98A-4BFE-9CC8-76B33DEE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92A7-795D-4762-B8AA-CA2B44290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1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191AD-FF10-4657-B233-5D0F042C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23A196-1D26-48C4-9BC0-2F368AA4C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DAE27-8B14-48D4-A66B-FEF35D43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3A75-5F20-4C42-8D52-776E6A7FC84C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596C2-C38F-4B43-BDCA-1FEEF671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A724F-98E1-490F-ADC1-5DF2DF2B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92A7-795D-4762-B8AA-CA2B44290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9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C4E02-C042-4C7E-8989-CBDB41A2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70DB3-36B0-4C88-8A4C-6690F51BF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65CF23-1DC2-420D-AED7-54B03091F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C351D-72D5-45BA-ABDC-F044FD4B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3A75-5F20-4C42-8D52-776E6A7FC84C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57B73F-6CD5-4190-9D3F-F38331B9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967AC8-F9E6-4C42-8767-1B13D3ED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92A7-795D-4762-B8AA-CA2B44290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82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998A1-8C49-427B-BF03-6451D452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19BBD8-FAE4-4257-8B55-D197C4F1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0A2090-EE49-4418-A63E-CD484DA08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052469-2C47-4327-82F3-7D1CB778C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483AA9-47B4-435A-B947-3CC883DA9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99B14A-DFC2-4525-BE42-0F7299CE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3A75-5F20-4C42-8D52-776E6A7FC84C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1380AB-3324-456B-90A5-B1EFE895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C3F0B2-CE99-4622-B2FB-7BF5A295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92A7-795D-4762-B8AA-CA2B44290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CF099-D412-4149-A85B-68D3FF94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3FCC30-34FD-47F4-A8DA-54E4369F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3A75-5F20-4C42-8D52-776E6A7FC84C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89488-D0D6-43E9-A7AB-5101612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412A4E-AE43-41A9-B316-F71CEA37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92A7-795D-4762-B8AA-CA2B44290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5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F34D1F-EAFA-4AF7-85E2-0EFDF068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3A75-5F20-4C42-8D52-776E6A7FC84C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8797C5-BAA3-465B-BCC5-56F85BD7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E5BA03-74FA-43AE-96F7-229A4A76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92A7-795D-4762-B8AA-CA2B44290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5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96C19-2021-4C91-B9C3-72BFA1B3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2A8C6-C7F3-43E1-BAED-111182350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B6F018-7760-459E-8382-B94338B9F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9770D-2A49-4B49-8A52-10E608B2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3A75-5F20-4C42-8D52-776E6A7FC84C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76DFD6-F38A-4A61-B5B7-A8A31D94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116DE4-ABB9-4F0B-BA9C-84715566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92A7-795D-4762-B8AA-CA2B44290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1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0B583-A671-4D71-B794-E160DB55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C0A29F-AA9C-439E-9096-3D57E026D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46ACCF-F990-4619-B28E-25D9D0078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49D132-E9FE-4C6F-B536-06DCE965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3A75-5F20-4C42-8D52-776E6A7FC84C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1506EE-774C-4817-A4F2-044E0FB2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1C01B5-4146-4FF6-94C2-109CA629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92A7-795D-4762-B8AA-CA2B44290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7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0E479A-CE86-4723-8513-96C4BE8B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245BC-A3D4-4D8B-A294-31850635F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EFF87-E808-4050-A51D-A22A08D03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93A75-5F20-4C42-8D52-776E6A7FC84C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DB36C7-0FF7-4AAB-BD6E-73E472E57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4C2CB-38B0-4D48-85FD-5D3031F25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92A7-795D-4762-B8AA-CA2B44290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64C02-8B8D-118A-31DF-C4C2276FA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4-2.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List of Screen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F34B0B9-A36C-4C58-9F47-FF2E6F51CA72}"/>
              </a:ext>
            </a:extLst>
          </p:cNvPr>
          <p:cNvGraphicFramePr>
            <a:graphicFrameLocks noGrp="1"/>
          </p:cNvGraphicFramePr>
          <p:nvPr/>
        </p:nvGraphicFramePr>
        <p:xfrm>
          <a:off x="174172" y="1406856"/>
          <a:ext cx="11819708" cy="523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891">
                  <a:extLst>
                    <a:ext uri="{9D8B030D-6E8A-4147-A177-3AD203B41FA5}">
                      <a16:colId xmlns:a16="http://schemas.microsoft.com/office/drawing/2014/main" val="854521322"/>
                    </a:ext>
                  </a:extLst>
                </a:gridCol>
                <a:gridCol w="1079779">
                  <a:extLst>
                    <a:ext uri="{9D8B030D-6E8A-4147-A177-3AD203B41FA5}">
                      <a16:colId xmlns:a16="http://schemas.microsoft.com/office/drawing/2014/main" val="1796126106"/>
                    </a:ext>
                  </a:extLst>
                </a:gridCol>
                <a:gridCol w="1249459">
                  <a:extLst>
                    <a:ext uri="{9D8B030D-6E8A-4147-A177-3AD203B41FA5}">
                      <a16:colId xmlns:a16="http://schemas.microsoft.com/office/drawing/2014/main" val="1884447834"/>
                    </a:ext>
                  </a:extLst>
                </a:gridCol>
                <a:gridCol w="1696796">
                  <a:extLst>
                    <a:ext uri="{9D8B030D-6E8A-4147-A177-3AD203B41FA5}">
                      <a16:colId xmlns:a16="http://schemas.microsoft.com/office/drawing/2014/main" val="459839468"/>
                    </a:ext>
                  </a:extLst>
                </a:gridCol>
                <a:gridCol w="2036155">
                  <a:extLst>
                    <a:ext uri="{9D8B030D-6E8A-4147-A177-3AD203B41FA5}">
                      <a16:colId xmlns:a16="http://schemas.microsoft.com/office/drawing/2014/main" val="499260241"/>
                    </a:ext>
                  </a:extLst>
                </a:gridCol>
                <a:gridCol w="4212468">
                  <a:extLst>
                    <a:ext uri="{9D8B030D-6E8A-4147-A177-3AD203B41FA5}">
                      <a16:colId xmlns:a16="http://schemas.microsoft.com/office/drawing/2014/main" val="170374208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368961604"/>
                    </a:ext>
                  </a:extLst>
                </a:gridCol>
              </a:tblGrid>
              <a:tr h="364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대 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중 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소 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Screen ID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Page Title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Description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288522"/>
                  </a:ext>
                </a:extLst>
              </a:tr>
              <a:tr h="391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UI-L-01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로그인이 가능하고 회원가입 화면으로 이동할 수 있다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239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UI-L-02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회원가입이 가능하다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84613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메인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아우터</a:t>
                      </a: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Coat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UI-M-O-01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아우터</a:t>
                      </a: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&gt; Coat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코트 상품의 목록을 </a:t>
                      </a:r>
                      <a:r>
                        <a:rPr lang="ko-KR" altLang="en-US" sz="13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조회가능하다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16882"/>
                  </a:ext>
                </a:extLst>
              </a:tr>
              <a:tr h="2078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Jacket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UI-M-O-02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아우터</a:t>
                      </a: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&gt; Jacket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재킷 상품의 목록을 </a:t>
                      </a:r>
                      <a:r>
                        <a:rPr lang="ko-KR" altLang="en-US" sz="13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조회가능하다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688076"/>
                  </a:ext>
                </a:extLst>
              </a:tr>
              <a:tr h="126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상의</a:t>
                      </a: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Tee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UI-M-T-01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상의 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&gt; Tee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티셔츠 상품의 목록을 </a:t>
                      </a:r>
                      <a:r>
                        <a:rPr lang="ko-KR" altLang="en-US" sz="13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조회가능하다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9405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Shirt</a:t>
                      </a: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UI-M-T-02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상의 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&gt; Shirts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셔츠 상품의 목록을 </a:t>
                      </a:r>
                      <a:r>
                        <a:rPr lang="ko-KR" altLang="en-US" sz="13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조회가능하다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6835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Knit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UI-M-T-03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상의 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&gt; Knit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니트 상품의 목록을 </a:t>
                      </a:r>
                      <a:r>
                        <a:rPr lang="ko-KR" altLang="en-US" sz="13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조회가능하다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9477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하의</a:t>
                      </a: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Pants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UI-M-B-01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하의 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&gt; Pants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데님을 제외한 바지 상품의 목록을 </a:t>
                      </a:r>
                      <a:r>
                        <a:rPr lang="ko-KR" altLang="en-US" sz="13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조회가능하다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4220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Denim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UI-M-B-02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하의 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&gt; Denim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데님 상품의 목록을 </a:t>
                      </a:r>
                      <a:r>
                        <a:rPr lang="ko-KR" altLang="en-US" sz="13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조회가능하다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11378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신발</a:t>
                      </a: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Sneakers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UI-M-S-01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신발 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&gt; Sneakers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3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스니커즈</a:t>
                      </a: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상품의 목록을 </a:t>
                      </a:r>
                      <a:r>
                        <a:rPr lang="ko-KR" altLang="en-US" sz="13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조회가능하다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6667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Loafer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UI-M-S-02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신발 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&gt; Loafer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3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로퍼</a:t>
                      </a: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상품의 목록을 </a:t>
                      </a:r>
                      <a:r>
                        <a:rPr lang="ko-KR" altLang="en-US" sz="13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조회가능하다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387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UI-M-A-01</a:t>
                      </a:r>
                    </a:p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Accessories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장신구 상품의 목록을 </a:t>
                      </a:r>
                      <a:r>
                        <a:rPr lang="ko-KR" altLang="en-US" sz="13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조회가능하다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982781"/>
                  </a:ext>
                </a:extLst>
              </a:tr>
              <a:tr h="2963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UI-L-03</a:t>
                      </a: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회원프로필</a:t>
                      </a: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및 각종 정보를 확인할 수 있다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03635"/>
                  </a:ext>
                </a:extLst>
              </a:tr>
              <a:tr h="2963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장바구니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UI-C-01</a:t>
                      </a: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장바구니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장바구니에 추가한 상품의 목록을 확인할 수 있다</a:t>
                      </a:r>
                      <a:r>
                        <a:rPr lang="en-US" altLang="ko-KR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</a:t>
                      </a: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935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84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와이드스크린</PresentationFormat>
  <Paragraphs>70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KoPub돋움체 Bold</vt:lpstr>
      <vt:lpstr>나눔스퀘어 네오 ExtraBold</vt:lpstr>
      <vt:lpstr>Arial</vt:lpstr>
      <vt:lpstr>Wingdings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1</cp:revision>
  <dcterms:created xsi:type="dcterms:W3CDTF">2024-08-22T08:14:29Z</dcterms:created>
  <dcterms:modified xsi:type="dcterms:W3CDTF">2024-08-22T08:14:45Z</dcterms:modified>
</cp:coreProperties>
</file>