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1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5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3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4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77CE-9096-46FD-AF8B-8CB2C1770477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4D4-5676-408E-B716-C8A8BF8FD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438" t="26701" r="10313" b="6485"/>
          <a:stretch/>
        </p:blipFill>
        <p:spPr>
          <a:xfrm>
            <a:off x="1554480" y="518160"/>
            <a:ext cx="9715500" cy="6339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152400"/>
            <a:ext cx="93573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</a:t>
            </a:r>
            <a:r>
              <a:rPr lang="ko-KR" altLang="en-US" dirty="0" smtClean="0"/>
              <a:t>클래스를 작성하고</a:t>
            </a:r>
            <a:r>
              <a:rPr lang="en-US" altLang="ko-KR" dirty="0" smtClean="0"/>
              <a:t>, Product </a:t>
            </a:r>
            <a:r>
              <a:rPr lang="ko-KR" altLang="en-US" dirty="0" smtClean="0"/>
              <a:t>객체 정보를 </a:t>
            </a:r>
            <a:r>
              <a:rPr lang="en-US" altLang="ko-KR" dirty="0" err="1" smtClean="0"/>
              <a:t>product.properties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부터 읽어와서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Product&gt; </a:t>
            </a:r>
            <a:r>
              <a:rPr lang="ko-KR" altLang="en-US" dirty="0" smtClean="0"/>
              <a:t>를 적용하여 저장하고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출력되게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테이블에서 상품아이디를 클릭하면 상세보기 에 출력되게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상세보기에서 상품정보를 입력하고 버튼을 누르면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적용되게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6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375" t="28461" r="15469" b="16374"/>
          <a:stretch/>
        </p:blipFill>
        <p:spPr>
          <a:xfrm>
            <a:off x="358535" y="670560"/>
            <a:ext cx="10414081" cy="6080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8920" y="24384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실행 결과 화면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2268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</dc:creator>
  <cp:lastModifiedBy>user2</cp:lastModifiedBy>
  <cp:revision>3</cp:revision>
  <dcterms:created xsi:type="dcterms:W3CDTF">2017-07-26T11:42:17Z</dcterms:created>
  <dcterms:modified xsi:type="dcterms:W3CDTF">2017-07-26T11:51:28Z</dcterms:modified>
</cp:coreProperties>
</file>