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83" r:id="rId2"/>
    <p:sldId id="285" r:id="rId3"/>
    <p:sldId id="292" r:id="rId4"/>
    <p:sldId id="286" r:id="rId5"/>
    <p:sldId id="293" r:id="rId6"/>
    <p:sldId id="294" r:id="rId7"/>
    <p:sldId id="295" r:id="rId8"/>
    <p:sldId id="296" r:id="rId9"/>
    <p:sldId id="297" r:id="rId10"/>
    <p:sldId id="298" r:id="rId11"/>
    <p:sldId id="316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4694"/>
  </p:normalViewPr>
  <p:slideViewPr>
    <p:cSldViewPr snapToGrid="0" snapToObjects="1">
      <p:cViewPr varScale="1">
        <p:scale>
          <a:sx n="80" d="100"/>
          <a:sy n="80" d="100"/>
        </p:scale>
        <p:origin x="835" y="53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68836CF2-79A1-495E-9E4B-E0587825BCCC}"/>
    <pc:docChg chg="undo custSel addSld delSld modSld modSection">
      <pc:chgData name="jeongkilyong" userId="42a1e730-e7ec-4950-9a60-48236c77d83b" providerId="ADAL" clId="{68836CF2-79A1-495E-9E4B-E0587825BCCC}" dt="2023-10-21T04:19:43.449" v="518" actId="20577"/>
      <pc:docMkLst>
        <pc:docMk/>
      </pc:docMkLst>
      <pc:sldChg chg="add del">
        <pc:chgData name="jeongkilyong" userId="42a1e730-e7ec-4950-9a60-48236c77d83b" providerId="ADAL" clId="{68836CF2-79A1-495E-9E4B-E0587825BCCC}" dt="2023-10-21T02:07:20.150" v="89" actId="47"/>
        <pc:sldMkLst>
          <pc:docMk/>
          <pc:sldMk cId="3084365525" sldId="280"/>
        </pc:sldMkLst>
      </pc:sldChg>
      <pc:sldChg chg="addSp delSp modSp mod">
        <pc:chgData name="jeongkilyong" userId="42a1e730-e7ec-4950-9a60-48236c77d83b" providerId="ADAL" clId="{68836CF2-79A1-495E-9E4B-E0587825BCCC}" dt="2023-10-21T04:19:38.694" v="498" actId="20577"/>
        <pc:sldMkLst>
          <pc:docMk/>
          <pc:sldMk cId="4235148381" sldId="283"/>
        </pc:sldMkLst>
        <pc:spChg chg="mod">
          <ac:chgData name="jeongkilyong" userId="42a1e730-e7ec-4950-9a60-48236c77d83b" providerId="ADAL" clId="{68836CF2-79A1-495E-9E4B-E0587825BCCC}" dt="2023-10-21T02:05:11.217" v="52" actId="20577"/>
          <ac:spMkLst>
            <pc:docMk/>
            <pc:sldMk cId="4235148381" sldId="283"/>
            <ac:spMk id="3" creationId="{9B4ADA28-30F2-9041-ABD9-123916927139}"/>
          </ac:spMkLst>
        </pc:spChg>
        <pc:spChg chg="add del mod">
          <ac:chgData name="jeongkilyong" userId="42a1e730-e7ec-4950-9a60-48236c77d83b" providerId="ADAL" clId="{68836CF2-79A1-495E-9E4B-E0587825BCCC}" dt="2023-10-21T02:10:50.837" v="135"/>
          <ac:spMkLst>
            <pc:docMk/>
            <pc:sldMk cId="4235148381" sldId="283"/>
            <ac:spMk id="10" creationId="{97500FA7-C98F-443F-9E58-1D78051819EF}"/>
          </ac:spMkLst>
        </pc:spChg>
        <pc:spChg chg="mod">
          <ac:chgData name="jeongkilyong" userId="42a1e730-e7ec-4950-9a60-48236c77d83b" providerId="ADAL" clId="{68836CF2-79A1-495E-9E4B-E0587825BCCC}" dt="2023-10-21T02:04:48.250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68836CF2-79A1-495E-9E4B-E0587825BCCC}" dt="2023-10-21T04:19:38.694" v="498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del mod">
        <pc:chgData name="jeongkilyong" userId="42a1e730-e7ec-4950-9a60-48236c77d83b" providerId="ADAL" clId="{68836CF2-79A1-495E-9E4B-E0587825BCCC}" dt="2023-10-21T02:07:42.124" v="90" actId="47"/>
        <pc:sldMkLst>
          <pc:docMk/>
          <pc:sldMk cId="2460650979" sldId="284"/>
        </pc:sldMkLst>
        <pc:spChg chg="mod">
          <ac:chgData name="jeongkilyong" userId="42a1e730-e7ec-4950-9a60-48236c77d83b" providerId="ADAL" clId="{68836CF2-79A1-495E-9E4B-E0587825BCCC}" dt="2023-10-21T02:06:37.651" v="87" actId="20577"/>
          <ac:spMkLst>
            <pc:docMk/>
            <pc:sldMk cId="2460650979" sldId="28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4:19:43.449" v="518" actId="20577"/>
        <pc:sldMkLst>
          <pc:docMk/>
          <pc:sldMk cId="2518751162" sldId="285"/>
        </pc:sldMkLst>
        <pc:spChg chg="mod">
          <ac:chgData name="jeongkilyong" userId="42a1e730-e7ec-4950-9a60-48236c77d83b" providerId="ADAL" clId="{68836CF2-79A1-495E-9E4B-E0587825BCCC}" dt="2023-10-21T04:19:43.449" v="518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68836CF2-79A1-495E-9E4B-E0587825BCCC}" dt="2023-10-21T02:16:54.826" v="377" actId="2711"/>
        <pc:sldMkLst>
          <pc:docMk/>
          <pc:sldMk cId="3364918572" sldId="286"/>
        </pc:sldMkLst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4" creationId="{4BE45E33-374F-D046-9073-1E45B685C140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5" creationId="{AC19BBA5-A5EF-9044-8EB4-16033DD3E63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6" creationId="{1D9939F5-FDB1-434A-92A8-CCCCF0857E9F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7" creationId="{D2630183-7FF5-3548-9960-16BA3B63B48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8" creationId="{D1B2F3D4-4658-6045-9673-78CBEDE89390}"/>
          </ac:spMkLst>
        </pc:spChg>
        <pc:spChg chg="add mod">
          <ac:chgData name="jeongkilyong" userId="42a1e730-e7ec-4950-9a60-48236c77d83b" providerId="ADAL" clId="{68836CF2-79A1-495E-9E4B-E0587825BCCC}" dt="2023-10-21T02:16:54.826" v="377" actId="2711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68836CF2-79A1-495E-9E4B-E0587825BCCC}" dt="2023-10-21T02:09:17.824" v="133" actId="6549"/>
          <ac:spMkLst>
            <pc:docMk/>
            <pc:sldMk cId="3364918572" sldId="286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2:14:55.270" v="312" actId="20577"/>
        <pc:sldMkLst>
          <pc:docMk/>
          <pc:sldMk cId="1487703584" sldId="287"/>
        </pc:sldMkLst>
        <pc:spChg chg="mod">
          <ac:chgData name="jeongkilyong" userId="42a1e730-e7ec-4950-9a60-48236c77d83b" providerId="ADAL" clId="{68836CF2-79A1-495E-9E4B-E0587825BCCC}" dt="2023-10-21T02:14:55.270" v="312" actId="20577"/>
          <ac:spMkLst>
            <pc:docMk/>
            <pc:sldMk cId="1487703584" sldId="287"/>
            <ac:spMk id="10" creationId="{735792CB-3A94-0F4C-8FD2-F052F5BF9971}"/>
          </ac:spMkLst>
        </pc:spChg>
      </pc:sldChg>
      <pc:sldChg chg="addSp modSp add mod">
        <pc:chgData name="jeongkilyong" userId="42a1e730-e7ec-4950-9a60-48236c77d83b" providerId="ADAL" clId="{68836CF2-79A1-495E-9E4B-E0587825BCCC}" dt="2023-10-21T04:18:58.177" v="447" actId="20577"/>
        <pc:sldMkLst>
          <pc:docMk/>
          <pc:sldMk cId="3485235614" sldId="292"/>
        </pc:sldMkLst>
        <pc:spChg chg="add mod">
          <ac:chgData name="jeongkilyong" userId="42a1e730-e7ec-4950-9a60-48236c77d83b" providerId="ADAL" clId="{68836CF2-79A1-495E-9E4B-E0587825BCCC}" dt="2023-10-21T04:18:58.177" v="447" actId="20577"/>
          <ac:spMkLst>
            <pc:docMk/>
            <pc:sldMk cId="3485235614" sldId="292"/>
            <ac:spMk id="5" creationId="{FB35D915-9598-4DE5-A561-CC6FE4D2171D}"/>
          </ac:spMkLst>
        </pc:spChg>
        <pc:spChg chg="mod">
          <ac:chgData name="jeongkilyong" userId="42a1e730-e7ec-4950-9a60-48236c77d83b" providerId="ADAL" clId="{68836CF2-79A1-495E-9E4B-E0587825BCCC}" dt="2023-10-21T02:11:03.800" v="180" actId="6549"/>
          <ac:spMkLst>
            <pc:docMk/>
            <pc:sldMk cId="3485235614" sldId="292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AF33EE09-1563-4B99-999A-EB513D20AF18}"/>
    <pc:docChg chg="undo custSel addSld delSld modSld sldOrd delSection modSection">
      <pc:chgData name="jeongkilyong" userId="42a1e730-e7ec-4950-9a60-48236c77d83b" providerId="ADAL" clId="{AF33EE09-1563-4B99-999A-EB513D20AF18}" dt="2023-10-23T23:58:04.244" v="962" actId="207"/>
      <pc:docMkLst>
        <pc:docMk/>
      </pc:docMkLst>
      <pc:sldChg chg="del">
        <pc:chgData name="jeongkilyong" userId="42a1e730-e7ec-4950-9a60-48236c77d83b" providerId="ADAL" clId="{AF33EE09-1563-4B99-999A-EB513D20AF18}" dt="2023-10-23T07:11:44.682" v="738" actId="47"/>
        <pc:sldMkLst>
          <pc:docMk/>
          <pc:sldMk cId="1948850757" sldId="266"/>
        </pc:sldMkLst>
      </pc:sldChg>
      <pc:sldChg chg="del">
        <pc:chgData name="jeongkilyong" userId="42a1e730-e7ec-4950-9a60-48236c77d83b" providerId="ADAL" clId="{AF33EE09-1563-4B99-999A-EB513D20AF18}" dt="2023-10-23T07:11:48.840" v="741" actId="47"/>
        <pc:sldMkLst>
          <pc:docMk/>
          <pc:sldMk cId="2640843504" sldId="279"/>
        </pc:sldMkLst>
      </pc:sldChg>
      <pc:sldChg chg="del">
        <pc:chgData name="jeongkilyong" userId="42a1e730-e7ec-4950-9a60-48236c77d83b" providerId="ADAL" clId="{AF33EE09-1563-4B99-999A-EB513D20AF18}" dt="2023-10-23T07:11:49.641" v="742" actId="47"/>
        <pc:sldMkLst>
          <pc:docMk/>
          <pc:sldMk cId="3084365525" sldId="280"/>
        </pc:sldMkLst>
      </pc:sldChg>
      <pc:sldChg chg="del">
        <pc:chgData name="jeongkilyong" userId="42a1e730-e7ec-4950-9a60-48236c77d83b" providerId="ADAL" clId="{AF33EE09-1563-4B99-999A-EB513D20AF18}" dt="2023-10-23T07:11:50.968" v="743" actId="47"/>
        <pc:sldMkLst>
          <pc:docMk/>
          <pc:sldMk cId="1218562178" sldId="281"/>
        </pc:sldMkLst>
      </pc:sldChg>
      <pc:sldChg chg="del">
        <pc:chgData name="jeongkilyong" userId="42a1e730-e7ec-4950-9a60-48236c77d83b" providerId="ADAL" clId="{AF33EE09-1563-4B99-999A-EB513D20AF18}" dt="2023-10-23T07:11:51.645" v="744" actId="47"/>
        <pc:sldMkLst>
          <pc:docMk/>
          <pc:sldMk cId="3914735486" sldId="282"/>
        </pc:sldMkLst>
      </pc:sldChg>
      <pc:sldChg chg="addSp delSp modSp mod">
        <pc:chgData name="jeongkilyong" userId="42a1e730-e7ec-4950-9a60-48236c77d83b" providerId="ADAL" clId="{AF33EE09-1563-4B99-999A-EB513D20AF18}" dt="2023-10-23T07:05:13.586" v="171" actId="1076"/>
        <pc:sldMkLst>
          <pc:docMk/>
          <pc:sldMk cId="2518751162" sldId="285"/>
        </pc:sldMkLst>
        <pc:spChg chg="add del">
          <ac:chgData name="jeongkilyong" userId="42a1e730-e7ec-4950-9a60-48236c77d83b" providerId="ADAL" clId="{AF33EE09-1563-4B99-999A-EB513D20AF18}" dt="2023-10-23T07:05:04.118" v="136" actId="22"/>
          <ac:spMkLst>
            <pc:docMk/>
            <pc:sldMk cId="2518751162" sldId="285"/>
            <ac:spMk id="11" creationId="{098B9734-6BCC-43E9-9F4D-F0C0C86C7DC2}"/>
          </ac:spMkLst>
        </pc:spChg>
        <pc:spChg chg="mod">
          <ac:chgData name="jeongkilyong" userId="42a1e730-e7ec-4950-9a60-48236c77d83b" providerId="ADAL" clId="{AF33EE09-1563-4B99-999A-EB513D20AF18}" dt="2023-10-23T07:05:13.586" v="171" actId="1076"/>
          <ac:spMkLst>
            <pc:docMk/>
            <pc:sldMk cId="2518751162" sldId="285"/>
            <ac:spMk id="12" creationId="{F8B16E97-6244-1F49-89E2-02A389AB2CB2}"/>
          </ac:spMkLst>
        </pc:spChg>
      </pc:sldChg>
      <pc:sldChg chg="addSp delSp modSp mod">
        <pc:chgData name="jeongkilyong" userId="42a1e730-e7ec-4950-9a60-48236c77d83b" providerId="ADAL" clId="{AF33EE09-1563-4B99-999A-EB513D20AF18}" dt="2023-10-23T23:56:34.368" v="941" actId="20577"/>
        <pc:sldMkLst>
          <pc:docMk/>
          <pc:sldMk cId="3364918572" sldId="286"/>
        </pc:sldMkLst>
        <pc:spChg chg="add mod">
          <ac:chgData name="jeongkilyong" userId="42a1e730-e7ec-4950-9a60-48236c77d83b" providerId="ADAL" clId="{AF33EE09-1563-4B99-999A-EB513D20AF18}" dt="2023-10-23T23:56:34.368" v="941" actId="20577"/>
          <ac:spMkLst>
            <pc:docMk/>
            <pc:sldMk cId="3364918572" sldId="286"/>
            <ac:spMk id="5" creationId="{51A18909-3721-4924-A1B6-35C35C00F700}"/>
          </ac:spMkLst>
        </pc:spChg>
        <pc:spChg chg="del mod">
          <ac:chgData name="jeongkilyong" userId="42a1e730-e7ec-4950-9a60-48236c77d83b" providerId="ADAL" clId="{AF33EE09-1563-4B99-999A-EB513D20AF18}" dt="2023-10-23T07:06:08.975" v="177" actId="478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AF33EE09-1563-4B99-999A-EB513D20AF18}" dt="2023-10-23T07:06:16.919" v="194" actId="20577"/>
          <ac:spMkLst>
            <pc:docMk/>
            <pc:sldMk cId="3364918572" sldId="286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AF33EE09-1563-4B99-999A-EB513D20AF18}" dt="2023-10-23T07:11:34.126" v="736" actId="47"/>
        <pc:sldMkLst>
          <pc:docMk/>
          <pc:sldMk cId="1487703584" sldId="287"/>
        </pc:sldMkLst>
      </pc:sldChg>
      <pc:sldChg chg="del">
        <pc:chgData name="jeongkilyong" userId="42a1e730-e7ec-4950-9a60-48236c77d83b" providerId="ADAL" clId="{AF33EE09-1563-4B99-999A-EB513D20AF18}" dt="2023-10-23T07:11:45.710" v="739" actId="47"/>
        <pc:sldMkLst>
          <pc:docMk/>
          <pc:sldMk cId="2190763565" sldId="288"/>
        </pc:sldMkLst>
      </pc:sldChg>
      <pc:sldChg chg="del">
        <pc:chgData name="jeongkilyong" userId="42a1e730-e7ec-4950-9a60-48236c77d83b" providerId="ADAL" clId="{AF33EE09-1563-4B99-999A-EB513D20AF18}" dt="2023-10-23T07:11:41.757" v="737" actId="47"/>
        <pc:sldMkLst>
          <pc:docMk/>
          <pc:sldMk cId="1655413217" sldId="289"/>
        </pc:sldMkLst>
      </pc:sldChg>
      <pc:sldChg chg="del">
        <pc:chgData name="jeongkilyong" userId="42a1e730-e7ec-4950-9a60-48236c77d83b" providerId="ADAL" clId="{AF33EE09-1563-4B99-999A-EB513D20AF18}" dt="2023-10-23T07:11:46.695" v="740" actId="47"/>
        <pc:sldMkLst>
          <pc:docMk/>
          <pc:sldMk cId="293648480" sldId="290"/>
        </pc:sldMkLst>
      </pc:sldChg>
      <pc:sldChg chg="del">
        <pc:chgData name="jeongkilyong" userId="42a1e730-e7ec-4950-9a60-48236c77d83b" providerId="ADAL" clId="{AF33EE09-1563-4B99-999A-EB513D20AF18}" dt="2023-10-23T07:11:53.169" v="745" actId="47"/>
        <pc:sldMkLst>
          <pc:docMk/>
          <pc:sldMk cId="2979653297" sldId="291"/>
        </pc:sldMkLst>
      </pc:sldChg>
      <pc:sldChg chg="addSp modSp mod ord">
        <pc:chgData name="jeongkilyong" userId="42a1e730-e7ec-4950-9a60-48236c77d83b" providerId="ADAL" clId="{AF33EE09-1563-4B99-999A-EB513D20AF18}" dt="2023-10-23T07:43:51.847" v="887" actId="1035"/>
        <pc:sldMkLst>
          <pc:docMk/>
          <pc:sldMk cId="3485235614" sldId="292"/>
        </pc:sldMkLst>
        <pc:spChg chg="mod">
          <ac:chgData name="jeongkilyong" userId="42a1e730-e7ec-4950-9a60-48236c77d83b" providerId="ADAL" clId="{AF33EE09-1563-4B99-999A-EB513D20AF18}" dt="2023-10-23T07:43:51.847" v="887" actId="1035"/>
          <ac:spMkLst>
            <pc:docMk/>
            <pc:sldMk cId="3485235614" sldId="292"/>
            <ac:spMk id="5" creationId="{FB35D915-9598-4DE5-A561-CC6FE4D2171D}"/>
          </ac:spMkLst>
        </pc:spChg>
        <pc:spChg chg="add mod">
          <ac:chgData name="jeongkilyong" userId="42a1e730-e7ec-4950-9a60-48236c77d83b" providerId="ADAL" clId="{AF33EE09-1563-4B99-999A-EB513D20AF18}" dt="2023-10-23T07:05:48.699" v="175" actId="1076"/>
          <ac:spMkLst>
            <pc:docMk/>
            <pc:sldMk cId="3485235614" sldId="292"/>
            <ac:spMk id="7" creationId="{E08312F0-3BD2-4F32-9089-FB425567B7D7}"/>
          </ac:spMkLst>
        </pc:spChg>
        <pc:spChg chg="mod">
          <ac:chgData name="jeongkilyong" userId="42a1e730-e7ec-4950-9a60-48236c77d83b" providerId="ADAL" clId="{AF33EE09-1563-4B99-999A-EB513D20AF18}" dt="2023-10-23T07:12:05.778" v="753" actId="20577"/>
          <ac:spMkLst>
            <pc:docMk/>
            <pc:sldMk cId="3485235614" sldId="29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05:48.699" v="175" actId="1076"/>
          <ac:picMkLst>
            <pc:docMk/>
            <pc:sldMk cId="3485235614" sldId="292"/>
            <ac:picMk id="6" creationId="{70EB4F47-E0CF-4334-93D6-7B7E49AA174A}"/>
          </ac:picMkLst>
        </pc:picChg>
      </pc:sldChg>
      <pc:sldChg chg="addSp modSp add">
        <pc:chgData name="jeongkilyong" userId="42a1e730-e7ec-4950-9a60-48236c77d83b" providerId="ADAL" clId="{AF33EE09-1563-4B99-999A-EB513D20AF18}" dt="2023-10-23T07:12:32.508" v="755"/>
        <pc:sldMkLst>
          <pc:docMk/>
          <pc:sldMk cId="2773633433" sldId="293"/>
        </pc:sldMkLst>
        <pc:spChg chg="add mod">
          <ac:chgData name="jeongkilyong" userId="42a1e730-e7ec-4950-9a60-48236c77d83b" providerId="ADAL" clId="{AF33EE09-1563-4B99-999A-EB513D20AF18}" dt="2023-10-23T07:12:32.508" v="755"/>
          <ac:spMkLst>
            <pc:docMk/>
            <pc:sldMk cId="2773633433" sldId="293"/>
            <ac:spMk id="4" creationId="{8BA83490-67D1-48A7-9E3E-EF473E8F231B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6:47.176" v="949" actId="20577"/>
        <pc:sldMkLst>
          <pc:docMk/>
          <pc:sldMk cId="1339143532" sldId="294"/>
        </pc:sldMkLst>
        <pc:spChg chg="add mod">
          <ac:chgData name="jeongkilyong" userId="42a1e730-e7ec-4950-9a60-48236c77d83b" providerId="ADAL" clId="{AF33EE09-1563-4B99-999A-EB513D20AF18}" dt="2023-10-23T23:56:47.176" v="949" actId="20577"/>
          <ac:spMkLst>
            <pc:docMk/>
            <pc:sldMk cId="1339143532" sldId="294"/>
            <ac:spMk id="4" creationId="{774467AD-A1D1-406C-AF1E-04FD592614BB}"/>
          </ac:spMkLst>
        </pc:spChg>
        <pc:spChg chg="mod">
          <ac:chgData name="jeongkilyong" userId="42a1e730-e7ec-4950-9a60-48236c77d83b" providerId="ADAL" clId="{AF33EE09-1563-4B99-999A-EB513D20AF18}" dt="2023-10-23T07:06:45.464" v="241" actId="20577"/>
          <ac:spMkLst>
            <pc:docMk/>
            <pc:sldMk cId="1339143532" sldId="29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07:24:14.464" v="793" actId="1076"/>
        <pc:sldMkLst>
          <pc:docMk/>
          <pc:sldMk cId="3262124915" sldId="295"/>
        </pc:sldMkLst>
        <pc:spChg chg="add mod">
          <ac:chgData name="jeongkilyong" userId="42a1e730-e7ec-4950-9a60-48236c77d83b" providerId="ADAL" clId="{AF33EE09-1563-4B99-999A-EB513D20AF18}" dt="2023-10-23T07:12:48.027" v="757"/>
          <ac:spMkLst>
            <pc:docMk/>
            <pc:sldMk cId="3262124915" sldId="295"/>
            <ac:spMk id="4" creationId="{D04E3A88-FDB4-4439-B4EE-FFAAFB989CCE}"/>
          </ac:spMkLst>
        </pc:spChg>
        <pc:spChg chg="add mod">
          <ac:chgData name="jeongkilyong" userId="42a1e730-e7ec-4950-9a60-48236c77d83b" providerId="ADAL" clId="{AF33EE09-1563-4B99-999A-EB513D20AF18}" dt="2023-10-23T07:24:14.464" v="793" actId="1076"/>
          <ac:spMkLst>
            <pc:docMk/>
            <pc:sldMk cId="3262124915" sldId="295"/>
            <ac:spMk id="6" creationId="{73F11AA4-2D07-4A14-8F43-FC32880B25E2}"/>
          </ac:spMkLst>
        </pc:spChg>
        <pc:spChg chg="mod">
          <ac:chgData name="jeongkilyong" userId="42a1e730-e7ec-4950-9a60-48236c77d83b" providerId="ADAL" clId="{AF33EE09-1563-4B99-999A-EB513D20AF18}" dt="2023-10-23T07:06:55.778" v="242"/>
          <ac:spMkLst>
            <pc:docMk/>
            <pc:sldMk cId="3262124915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14.464" v="793" actId="1076"/>
          <ac:picMkLst>
            <pc:docMk/>
            <pc:sldMk cId="3262124915" sldId="295"/>
            <ac:picMk id="5" creationId="{DC93C024-0AB1-412E-95BE-ABD99F8FBF96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4:26.737" v="795" actId="1076"/>
        <pc:sldMkLst>
          <pc:docMk/>
          <pc:sldMk cId="1942727681" sldId="296"/>
        </pc:sldMkLst>
        <pc:spChg chg="add mod">
          <ac:chgData name="jeongkilyong" userId="42a1e730-e7ec-4950-9a60-48236c77d83b" providerId="ADAL" clId="{AF33EE09-1563-4B99-999A-EB513D20AF18}" dt="2023-10-23T07:12:55.172" v="758"/>
          <ac:spMkLst>
            <pc:docMk/>
            <pc:sldMk cId="1942727681" sldId="296"/>
            <ac:spMk id="4" creationId="{36A61F52-C7C9-44DD-A99A-6374000ED600}"/>
          </ac:spMkLst>
        </pc:spChg>
        <pc:spChg chg="add mod">
          <ac:chgData name="jeongkilyong" userId="42a1e730-e7ec-4950-9a60-48236c77d83b" providerId="ADAL" clId="{AF33EE09-1563-4B99-999A-EB513D20AF18}" dt="2023-10-23T07:24:26.737" v="795" actId="1076"/>
          <ac:spMkLst>
            <pc:docMk/>
            <pc:sldMk cId="1942727681" sldId="296"/>
            <ac:spMk id="6" creationId="{A147224D-EFBE-412D-9D3F-EE379B287AD7}"/>
          </ac:spMkLst>
        </pc:spChg>
        <pc:spChg chg="mod">
          <ac:chgData name="jeongkilyong" userId="42a1e730-e7ec-4950-9a60-48236c77d83b" providerId="ADAL" clId="{AF33EE09-1563-4B99-999A-EB513D20AF18}" dt="2023-10-23T07:07:04.608" v="243"/>
          <ac:spMkLst>
            <pc:docMk/>
            <pc:sldMk cId="194272768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26.737" v="795" actId="1076"/>
          <ac:picMkLst>
            <pc:docMk/>
            <pc:sldMk cId="1942727681" sldId="296"/>
            <ac:picMk id="5" creationId="{1A7D9A0B-C856-4ABE-8D91-EA96E0D18A24}"/>
          </ac:picMkLst>
        </pc:picChg>
      </pc:sldChg>
      <pc:sldChg chg="addSp delSp modSp add mod delAnim modAnim">
        <pc:chgData name="jeongkilyong" userId="42a1e730-e7ec-4950-9a60-48236c77d83b" providerId="ADAL" clId="{AF33EE09-1563-4B99-999A-EB513D20AF18}" dt="2023-10-23T07:31:36.720" v="832" actId="207"/>
        <pc:sldMkLst>
          <pc:docMk/>
          <pc:sldMk cId="1332861574" sldId="297"/>
        </pc:sldMkLst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4" creationId="{813D2383-DFF9-476B-A942-C1D043941864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5" creationId="{31A6D3EF-EC83-4473-B276-497C8C7BE8D0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6" creationId="{14E7D8C5-985C-41D3-A175-814ACF463C58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7" creationId="{8ED3AE87-14A9-48C4-8503-5D6C13BC064C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8" creationId="{CFFC4C4A-7FF1-48E5-AE32-04C8BF8CFAD8}"/>
          </ac:spMkLst>
        </pc:spChg>
        <pc:spChg chg="add mod">
          <ac:chgData name="jeongkilyong" userId="42a1e730-e7ec-4950-9a60-48236c77d83b" providerId="ADAL" clId="{AF33EE09-1563-4B99-999A-EB513D20AF18}" dt="2023-10-23T07:31:36.720" v="832" actId="207"/>
          <ac:spMkLst>
            <pc:docMk/>
            <pc:sldMk cId="1332861574" sldId="297"/>
            <ac:spMk id="11" creationId="{231AF68D-C902-4FFB-AAC0-39B954138494}"/>
          </ac:spMkLst>
        </pc:spChg>
        <pc:spChg chg="mod">
          <ac:chgData name="jeongkilyong" userId="42a1e730-e7ec-4950-9a60-48236c77d83b" providerId="ADAL" clId="{AF33EE09-1563-4B99-999A-EB513D20AF18}" dt="2023-10-23T07:07:18.519" v="278" actId="20577"/>
          <ac:spMkLst>
            <pc:docMk/>
            <pc:sldMk cId="1332861574" sldId="297"/>
            <ac:spMk id="12" creationId="{10ACD4E5-1FFB-574E-8F99-C84FF7F7144F}"/>
          </ac:spMkLst>
        </pc:spChg>
        <pc:spChg chg="add mod">
          <ac:chgData name="jeongkilyong" userId="42a1e730-e7ec-4950-9a60-48236c77d83b" providerId="ADAL" clId="{AF33EE09-1563-4B99-999A-EB513D20AF18}" dt="2023-10-23T07:24:37.544" v="797" actId="1076"/>
          <ac:spMkLst>
            <pc:docMk/>
            <pc:sldMk cId="1332861574" sldId="297"/>
            <ac:spMk id="14" creationId="{37376AF5-E885-40E2-AB40-62B82DB05B6F}"/>
          </ac:spMkLst>
        </pc:spChg>
        <pc:spChg chg="add mod">
          <ac:chgData name="jeongkilyong" userId="42a1e730-e7ec-4950-9a60-48236c77d83b" providerId="ADAL" clId="{AF33EE09-1563-4B99-999A-EB513D20AF18}" dt="2023-10-23T07:30:46.989" v="828"/>
          <ac:spMkLst>
            <pc:docMk/>
            <pc:sldMk cId="1332861574" sldId="297"/>
            <ac:spMk id="15" creationId="{60F2F050-D4E6-4F49-AE65-5A9AF7D1A044}"/>
          </ac:spMkLst>
        </pc:spChg>
        <pc:graphicFrameChg chg="add del mod">
          <ac:chgData name="jeongkilyong" userId="42a1e730-e7ec-4950-9a60-48236c77d83b" providerId="ADAL" clId="{AF33EE09-1563-4B99-999A-EB513D20AF18}" dt="2023-10-23T07:30:46.381" v="827" actId="478"/>
          <ac:graphicFrameMkLst>
            <pc:docMk/>
            <pc:sldMk cId="1332861574" sldId="297"/>
            <ac:graphicFrameMk id="10" creationId="{3BD5CC82-F72F-4B14-B703-4CFC3C242B79}"/>
          </ac:graphicFrameMkLst>
        </pc:graphicFrameChg>
        <pc:picChg chg="add mod">
          <ac:chgData name="jeongkilyong" userId="42a1e730-e7ec-4950-9a60-48236c77d83b" providerId="ADAL" clId="{AF33EE09-1563-4B99-999A-EB513D20AF18}" dt="2023-10-23T07:24:37.544" v="797" actId="1076"/>
          <ac:picMkLst>
            <pc:docMk/>
            <pc:sldMk cId="1332861574" sldId="297"/>
            <ac:picMk id="13" creationId="{D7A7F68F-7BD2-4329-859C-535CDC459A0A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1:51.588" v="833" actId="207"/>
        <pc:sldMkLst>
          <pc:docMk/>
          <pc:sldMk cId="4177267907" sldId="298"/>
        </pc:sldMkLst>
        <pc:spChg chg="add mod">
          <ac:chgData name="jeongkilyong" userId="42a1e730-e7ec-4950-9a60-48236c77d83b" providerId="ADAL" clId="{AF33EE09-1563-4B99-999A-EB513D20AF18}" dt="2023-10-23T07:31:51.588" v="833" actId="207"/>
          <ac:spMkLst>
            <pc:docMk/>
            <pc:sldMk cId="4177267907" sldId="298"/>
            <ac:spMk id="4" creationId="{6232393F-E770-4191-8E24-16D784BD4E73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5" creationId="{D4F16174-A0DD-4CD8-9811-A1B2A781A450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6" creationId="{D7A4E6A6-BF1C-4DE1-BCFB-692B4276AB25}"/>
          </ac:spMkLst>
        </pc:spChg>
        <pc:spChg chg="add mod">
          <ac:chgData name="jeongkilyong" userId="42a1e730-e7ec-4950-9a60-48236c77d83b" providerId="ADAL" clId="{AF33EE09-1563-4B99-999A-EB513D20AF18}" dt="2023-10-23T07:24:48.745" v="799" actId="1076"/>
          <ac:spMkLst>
            <pc:docMk/>
            <pc:sldMk cId="4177267907" sldId="298"/>
            <ac:spMk id="8" creationId="{65CD8C68-C7E9-40BB-B3FB-1586470DBD9B}"/>
          </ac:spMkLst>
        </pc:spChg>
        <pc:spChg chg="mod">
          <ac:chgData name="jeongkilyong" userId="42a1e730-e7ec-4950-9a60-48236c77d83b" providerId="ADAL" clId="{AF33EE09-1563-4B99-999A-EB513D20AF18}" dt="2023-10-23T07:07:34.427" v="299" actId="20577"/>
          <ac:spMkLst>
            <pc:docMk/>
            <pc:sldMk cId="4177267907" sldId="298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48.745" v="799" actId="1076"/>
          <ac:picMkLst>
            <pc:docMk/>
            <pc:sldMk cId="4177267907" sldId="298"/>
            <ac:picMk id="7" creationId="{8918B333-95E1-4BE6-95E7-8DF82765BA97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18:20.860" v="770"/>
        <pc:sldMkLst>
          <pc:docMk/>
          <pc:sldMk cId="1359256327" sldId="299"/>
        </pc:sldMkLst>
        <pc:spChg chg="add mod">
          <ac:chgData name="jeongkilyong" userId="42a1e730-e7ec-4950-9a60-48236c77d83b" providerId="ADAL" clId="{AF33EE09-1563-4B99-999A-EB513D20AF18}" dt="2023-10-23T07:18:15.901" v="769"/>
          <ac:spMkLst>
            <pc:docMk/>
            <pc:sldMk cId="1359256327" sldId="299"/>
            <ac:spMk id="4" creationId="{34847220-2C0C-4AB6-8ED2-706D9E7F5731}"/>
          </ac:spMkLst>
        </pc:spChg>
        <pc:spChg chg="mod">
          <ac:chgData name="jeongkilyong" userId="42a1e730-e7ec-4950-9a60-48236c77d83b" providerId="ADAL" clId="{AF33EE09-1563-4B99-999A-EB513D20AF18}" dt="2023-10-23T07:07:50.755" v="318" actId="6549"/>
          <ac:spMkLst>
            <pc:docMk/>
            <pc:sldMk cId="1359256327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5" creationId="{66E56E4D-8E27-4166-B018-7219E32909DF}"/>
          </ac:picMkLst>
        </pc:pic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6" creationId="{0BE316FA-CDDF-48E8-8610-E18E4B19454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5:01.624" v="801" actId="1076"/>
        <pc:sldMkLst>
          <pc:docMk/>
          <pc:sldMk cId="3213353773" sldId="300"/>
        </pc:sldMkLst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4" creationId="{16D659E7-5297-405E-8ECD-29EFEB76874F}"/>
          </ac:spMkLst>
        </pc:spChg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5" creationId="{82886775-EA81-4354-BA54-D0808046CD03}"/>
          </ac:spMkLst>
        </pc:spChg>
        <pc:spChg chg="add mod">
          <ac:chgData name="jeongkilyong" userId="42a1e730-e7ec-4950-9a60-48236c77d83b" providerId="ADAL" clId="{AF33EE09-1563-4B99-999A-EB513D20AF18}" dt="2023-10-23T07:19:04.085" v="772"/>
          <ac:spMkLst>
            <pc:docMk/>
            <pc:sldMk cId="3213353773" sldId="300"/>
            <ac:spMk id="6" creationId="{E6CB1B00-BFBC-4233-8D96-50E82A1F7C11}"/>
          </ac:spMkLst>
        </pc:spChg>
        <pc:spChg chg="add mod">
          <ac:chgData name="jeongkilyong" userId="42a1e730-e7ec-4950-9a60-48236c77d83b" providerId="ADAL" clId="{AF33EE09-1563-4B99-999A-EB513D20AF18}" dt="2023-10-23T07:25:01.624" v="801" actId="1076"/>
          <ac:spMkLst>
            <pc:docMk/>
            <pc:sldMk cId="3213353773" sldId="300"/>
            <ac:spMk id="8" creationId="{C5B72ADC-D792-49D8-99FA-88D5C1F0871D}"/>
          </ac:spMkLst>
        </pc:spChg>
        <pc:spChg chg="mod">
          <ac:chgData name="jeongkilyong" userId="42a1e730-e7ec-4950-9a60-48236c77d83b" providerId="ADAL" clId="{AF33EE09-1563-4B99-999A-EB513D20AF18}" dt="2023-10-23T07:08:05.365" v="319"/>
          <ac:spMkLst>
            <pc:docMk/>
            <pc:sldMk cId="3213353773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01.624" v="801" actId="1076"/>
          <ac:picMkLst>
            <pc:docMk/>
            <pc:sldMk cId="3213353773" sldId="300"/>
            <ac:picMk id="7" creationId="{2A75830C-65AE-4777-B38E-DF7A4C4A18C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3:17.721" v="881" actId="207"/>
        <pc:sldMkLst>
          <pc:docMk/>
          <pc:sldMk cId="648361740" sldId="301"/>
        </pc:sldMkLst>
        <pc:spChg chg="add mod">
          <ac:chgData name="jeongkilyong" userId="42a1e730-e7ec-4950-9a60-48236c77d83b" providerId="ADAL" clId="{AF33EE09-1563-4B99-999A-EB513D20AF18}" dt="2023-10-23T07:43:17.721" v="881" actId="207"/>
          <ac:spMkLst>
            <pc:docMk/>
            <pc:sldMk cId="648361740" sldId="301"/>
            <ac:spMk id="4" creationId="{D0E21DA3-787C-4E3B-BB47-C3D54A1DFBC1}"/>
          </ac:spMkLst>
        </pc:spChg>
        <pc:spChg chg="mod">
          <ac:chgData name="jeongkilyong" userId="42a1e730-e7ec-4950-9a60-48236c77d83b" providerId="ADAL" clId="{AF33EE09-1563-4B99-999A-EB513D20AF18}" dt="2023-10-23T07:08:19.553" v="356" actId="20577"/>
          <ac:spMkLst>
            <pc:docMk/>
            <pc:sldMk cId="648361740" sldId="301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07:25:13.313" v="803" actId="1076"/>
        <pc:sldMkLst>
          <pc:docMk/>
          <pc:sldMk cId="2154788897" sldId="302"/>
        </pc:sldMkLst>
        <pc:spChg chg="add mod">
          <ac:chgData name="jeongkilyong" userId="42a1e730-e7ec-4950-9a60-48236c77d83b" providerId="ADAL" clId="{AF33EE09-1563-4B99-999A-EB513D20AF18}" dt="2023-10-23T07:19:15.360" v="774"/>
          <ac:spMkLst>
            <pc:docMk/>
            <pc:sldMk cId="2154788897" sldId="302"/>
            <ac:spMk id="4" creationId="{98929133-3EA8-43E2-B9EF-033CD02B9F78}"/>
          </ac:spMkLst>
        </pc:spChg>
        <pc:spChg chg="add mod">
          <ac:chgData name="jeongkilyong" userId="42a1e730-e7ec-4950-9a60-48236c77d83b" providerId="ADAL" clId="{AF33EE09-1563-4B99-999A-EB513D20AF18}" dt="2023-10-23T07:19:23.788" v="775"/>
          <ac:spMkLst>
            <pc:docMk/>
            <pc:sldMk cId="2154788897" sldId="302"/>
            <ac:spMk id="7" creationId="{0CB431E9-62D3-4083-9C31-A40CB7B749C0}"/>
          </ac:spMkLst>
        </pc:spChg>
        <pc:spChg chg="add mod">
          <ac:chgData name="jeongkilyong" userId="42a1e730-e7ec-4950-9a60-48236c77d83b" providerId="ADAL" clId="{AF33EE09-1563-4B99-999A-EB513D20AF18}" dt="2023-10-23T07:19:23.788" v="775"/>
          <ac:spMkLst>
            <pc:docMk/>
            <pc:sldMk cId="2154788897" sldId="302"/>
            <ac:spMk id="8" creationId="{8C5B1E61-F519-4544-B97B-D41CC394F276}"/>
          </ac:spMkLst>
        </pc:spChg>
        <pc:spChg chg="mod">
          <ac:chgData name="jeongkilyong" userId="42a1e730-e7ec-4950-9a60-48236c77d83b" providerId="ADAL" clId="{AF33EE09-1563-4B99-999A-EB513D20AF18}" dt="2023-10-23T07:08:28.657" v="357"/>
          <ac:spMkLst>
            <pc:docMk/>
            <pc:sldMk cId="2154788897" sldId="302"/>
            <ac:spMk id="12" creationId="{10ACD4E5-1FFB-574E-8F99-C84FF7F7144F}"/>
          </ac:spMkLst>
        </pc:spChg>
        <pc:spChg chg="add mod">
          <ac:chgData name="jeongkilyong" userId="42a1e730-e7ec-4950-9a60-48236c77d83b" providerId="ADAL" clId="{AF33EE09-1563-4B99-999A-EB513D20AF18}" dt="2023-10-23T07:25:13.313" v="803" actId="1076"/>
          <ac:spMkLst>
            <pc:docMk/>
            <pc:sldMk cId="2154788897" sldId="302"/>
            <ac:spMk id="14" creationId="{27B52C8A-D521-4E97-A448-90D77BB505D0}"/>
          </ac:spMkLst>
        </pc:sp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5" creationId="{0B5674B6-8DA5-4641-A0F6-0A7269EA042C}"/>
          </ac:graphicFrameMkLst>
        </pc:graphicFrame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6" creationId="{0EBE37DC-09AD-4CB2-B26C-E90A07513179}"/>
          </ac:graphicFrameMkLst>
        </pc:graphicFrameChg>
        <pc:picChg chg="add mod">
          <ac:chgData name="jeongkilyong" userId="42a1e730-e7ec-4950-9a60-48236c77d83b" providerId="ADAL" clId="{AF33EE09-1563-4B99-999A-EB513D20AF18}" dt="2023-10-23T07:25:13.313" v="803" actId="1076"/>
          <ac:picMkLst>
            <pc:docMk/>
            <pc:sldMk cId="2154788897" sldId="302"/>
            <ac:picMk id="13" creationId="{6E557CC0-E179-4486-9546-1EABEA1A0452}"/>
          </ac:picMkLst>
        </pc:pic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0" creationId="{58CF1BE2-F8B9-42E8-8F54-C3813D2B421E}"/>
          </ac:cxnSpMkLst>
        </pc:cxn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1" creationId="{8F9057C1-D213-44F8-B7B0-26D54435935B}"/>
          </ac:cxnSpMkLst>
        </pc:cxnChg>
      </pc:sldChg>
      <pc:sldChg chg="addSp modSp add mod">
        <pc:chgData name="jeongkilyong" userId="42a1e730-e7ec-4950-9a60-48236c77d83b" providerId="ADAL" clId="{AF33EE09-1563-4B99-999A-EB513D20AF18}" dt="2023-10-23T07:25:25.884" v="805" actId="1076"/>
        <pc:sldMkLst>
          <pc:docMk/>
          <pc:sldMk cId="1512175827" sldId="303"/>
        </pc:sldMkLst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4" creationId="{2F4167C7-DA8E-4786-9F05-B5165DB2150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5" creationId="{8FC72059-5964-4518-A34C-EB38C6E7A73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6" creationId="{38C6FB45-54AB-4181-93AF-1A8ED1738BE5}"/>
          </ac:spMkLst>
        </pc:spChg>
        <pc:spChg chg="add mod">
          <ac:chgData name="jeongkilyong" userId="42a1e730-e7ec-4950-9a60-48236c77d83b" providerId="ADAL" clId="{AF33EE09-1563-4B99-999A-EB513D20AF18}" dt="2023-10-23T07:25:25.884" v="805" actId="1076"/>
          <ac:spMkLst>
            <pc:docMk/>
            <pc:sldMk cId="1512175827" sldId="303"/>
            <ac:spMk id="8" creationId="{99668959-7CD8-4B9D-9F99-7C380A75D822}"/>
          </ac:spMkLst>
        </pc:spChg>
        <pc:spChg chg="mod">
          <ac:chgData name="jeongkilyong" userId="42a1e730-e7ec-4950-9a60-48236c77d83b" providerId="ADAL" clId="{AF33EE09-1563-4B99-999A-EB513D20AF18}" dt="2023-10-23T07:08:30.686" v="358"/>
          <ac:spMkLst>
            <pc:docMk/>
            <pc:sldMk cId="1512175827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25.884" v="805" actId="1076"/>
          <ac:picMkLst>
            <pc:docMk/>
            <pc:sldMk cId="1512175827" sldId="303"/>
            <ac:picMk id="7" creationId="{DF335C85-6658-4845-A9C8-F15E4C8B2E9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2:18.571" v="836" actId="20577"/>
        <pc:sldMkLst>
          <pc:docMk/>
          <pc:sldMk cId="2639618182" sldId="304"/>
        </pc:sldMkLst>
        <pc:spChg chg="add mod">
          <ac:chgData name="jeongkilyong" userId="42a1e730-e7ec-4950-9a60-48236c77d83b" providerId="ADAL" clId="{AF33EE09-1563-4B99-999A-EB513D20AF18}" dt="2023-10-23T07:32:18.571" v="836" actId="20577"/>
          <ac:spMkLst>
            <pc:docMk/>
            <pc:sldMk cId="2639618182" sldId="304"/>
            <ac:spMk id="4" creationId="{073857D4-AEFA-4B7E-A7BA-B897E0FFD702}"/>
          </ac:spMkLst>
        </pc:spChg>
        <pc:spChg chg="add mod">
          <ac:chgData name="jeongkilyong" userId="42a1e730-e7ec-4950-9a60-48236c77d83b" providerId="ADAL" clId="{AF33EE09-1563-4B99-999A-EB513D20AF18}" dt="2023-10-23T07:32:14.848" v="834" actId="14100"/>
          <ac:spMkLst>
            <pc:docMk/>
            <pc:sldMk cId="2639618182" sldId="304"/>
            <ac:spMk id="5" creationId="{C3AB5C45-87F0-4D5B-81B1-BB0657252AF7}"/>
          </ac:spMkLst>
        </pc:spChg>
        <pc:spChg chg="add mod">
          <ac:chgData name="jeongkilyong" userId="42a1e730-e7ec-4950-9a60-48236c77d83b" providerId="ADAL" clId="{AF33EE09-1563-4B99-999A-EB513D20AF18}" dt="2023-10-23T07:25:34.913" v="807" actId="1076"/>
          <ac:spMkLst>
            <pc:docMk/>
            <pc:sldMk cId="2639618182" sldId="304"/>
            <ac:spMk id="7" creationId="{FB002E49-B59A-47BA-901E-5F5EECEB9CC4}"/>
          </ac:spMkLst>
        </pc:spChg>
        <pc:spChg chg="mod">
          <ac:chgData name="jeongkilyong" userId="42a1e730-e7ec-4950-9a60-48236c77d83b" providerId="ADAL" clId="{AF33EE09-1563-4B99-999A-EB513D20AF18}" dt="2023-10-23T07:08:47.163" v="412" actId="6549"/>
          <ac:spMkLst>
            <pc:docMk/>
            <pc:sldMk cId="2639618182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34.913" v="807" actId="1076"/>
          <ac:picMkLst>
            <pc:docMk/>
            <pc:sldMk cId="2639618182" sldId="304"/>
            <ac:picMk id="6" creationId="{6E913BF9-5006-434E-9377-A0D9704CD3C8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2:50.095" v="879" actId="207"/>
        <pc:sldMkLst>
          <pc:docMk/>
          <pc:sldMk cId="2147266946" sldId="305"/>
        </pc:sldMkLst>
        <pc:spChg chg="add mod">
          <ac:chgData name="jeongkilyong" userId="42a1e730-e7ec-4950-9a60-48236c77d83b" providerId="ADAL" clId="{AF33EE09-1563-4B99-999A-EB513D20AF18}" dt="2023-10-23T07:42:50.095" v="879" actId="207"/>
          <ac:spMkLst>
            <pc:docMk/>
            <pc:sldMk cId="2147266946" sldId="305"/>
            <ac:spMk id="4" creationId="{DC839081-9198-47AE-8D81-997AAAEF3750}"/>
          </ac:spMkLst>
        </pc:spChg>
        <pc:spChg chg="add mod">
          <ac:chgData name="jeongkilyong" userId="42a1e730-e7ec-4950-9a60-48236c77d83b" providerId="ADAL" clId="{AF33EE09-1563-4B99-999A-EB513D20AF18}" dt="2023-10-23T07:25:43.249" v="809" actId="1076"/>
          <ac:spMkLst>
            <pc:docMk/>
            <pc:sldMk cId="2147266946" sldId="305"/>
            <ac:spMk id="6" creationId="{DD1DCBDA-6EAC-40E6-B4A6-DBB46049EB74}"/>
          </ac:spMkLst>
        </pc:spChg>
        <pc:spChg chg="mod">
          <ac:chgData name="jeongkilyong" userId="42a1e730-e7ec-4950-9a60-48236c77d83b" providerId="ADAL" clId="{AF33EE09-1563-4B99-999A-EB513D20AF18}" dt="2023-10-23T07:09:33.711" v="447" actId="20577"/>
          <ac:spMkLst>
            <pc:docMk/>
            <pc:sldMk cId="2147266946" sldId="30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43.249" v="809" actId="1076"/>
          <ac:picMkLst>
            <pc:docMk/>
            <pc:sldMk cId="2147266946" sldId="305"/>
            <ac:picMk id="5" creationId="{13DC5B97-1E40-4A8D-A9ED-3C149131C480}"/>
          </ac:picMkLst>
        </pc:picChg>
      </pc:sldChg>
      <pc:sldChg chg="addSp modSp add mod modAnim">
        <pc:chgData name="jeongkilyong" userId="42a1e730-e7ec-4950-9a60-48236c77d83b" providerId="ADAL" clId="{AF33EE09-1563-4B99-999A-EB513D20AF18}" dt="2023-10-23T23:57:47.695" v="955" actId="1076"/>
        <pc:sldMkLst>
          <pc:docMk/>
          <pc:sldMk cId="636080613" sldId="306"/>
        </pc:sldMkLst>
        <pc:spChg chg="add mod">
          <ac:chgData name="jeongkilyong" userId="42a1e730-e7ec-4950-9a60-48236c77d83b" providerId="ADAL" clId="{AF33EE09-1563-4B99-999A-EB513D20AF18}" dt="2023-10-23T07:33:41.662" v="838" actId="207"/>
          <ac:spMkLst>
            <pc:docMk/>
            <pc:sldMk cId="636080613" sldId="306"/>
            <ac:spMk id="4" creationId="{1FDA530D-9291-456E-8181-8C547D34EC47}"/>
          </ac:spMkLst>
        </pc:spChg>
        <pc:spChg chg="add mod">
          <ac:chgData name="jeongkilyong" userId="42a1e730-e7ec-4950-9a60-48236c77d83b" providerId="ADAL" clId="{AF33EE09-1563-4B99-999A-EB513D20AF18}" dt="2023-10-23T23:57:47.695" v="955" actId="1076"/>
          <ac:spMkLst>
            <pc:docMk/>
            <pc:sldMk cId="636080613" sldId="306"/>
            <ac:spMk id="5" creationId="{6196A7C1-32B7-4DCD-8869-9E307014E639}"/>
          </ac:spMkLst>
        </pc:spChg>
        <pc:spChg chg="add mod">
          <ac:chgData name="jeongkilyong" userId="42a1e730-e7ec-4950-9a60-48236c77d83b" providerId="ADAL" clId="{AF33EE09-1563-4B99-999A-EB513D20AF18}" dt="2023-10-23T07:34:33.322" v="854" actId="1037"/>
          <ac:spMkLst>
            <pc:docMk/>
            <pc:sldMk cId="636080613" sldId="306"/>
            <ac:spMk id="6" creationId="{7AF48818-ED48-4160-9C3D-4C4E98CD7DDA}"/>
          </ac:spMkLst>
        </pc:spChg>
        <pc:spChg chg="mod">
          <ac:chgData name="jeongkilyong" userId="42a1e730-e7ec-4950-9a60-48236c77d83b" providerId="ADAL" clId="{AF33EE09-1563-4B99-999A-EB513D20AF18}" dt="2023-10-23T07:09:45.833" v="470" actId="20577"/>
          <ac:spMkLst>
            <pc:docMk/>
            <pc:sldMk cId="636080613" sldId="306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8:04.244" v="962" actId="207"/>
        <pc:sldMkLst>
          <pc:docMk/>
          <pc:sldMk cId="2447935166" sldId="307"/>
        </pc:sldMkLst>
        <pc:spChg chg="add mod">
          <ac:chgData name="jeongkilyong" userId="42a1e730-e7ec-4950-9a60-48236c77d83b" providerId="ADAL" clId="{AF33EE09-1563-4B99-999A-EB513D20AF18}" dt="2023-10-23T23:58:04.244" v="962" actId="207"/>
          <ac:spMkLst>
            <pc:docMk/>
            <pc:sldMk cId="2447935166" sldId="307"/>
            <ac:spMk id="4" creationId="{A91DC9AB-5D44-40B2-BFD2-1EEE8A6E74E3}"/>
          </ac:spMkLst>
        </pc:spChg>
        <pc:spChg chg="add mod">
          <ac:chgData name="jeongkilyong" userId="42a1e730-e7ec-4950-9a60-48236c77d83b" providerId="ADAL" clId="{AF33EE09-1563-4B99-999A-EB513D20AF18}" dt="2023-10-23T07:21:40.491" v="781"/>
          <ac:spMkLst>
            <pc:docMk/>
            <pc:sldMk cId="2447935166" sldId="307"/>
            <ac:spMk id="5" creationId="{BF33669B-9290-4296-AB98-DA067D3AD733}"/>
          </ac:spMkLst>
        </pc:spChg>
        <pc:spChg chg="add mod">
          <ac:chgData name="jeongkilyong" userId="42a1e730-e7ec-4950-9a60-48236c77d83b" providerId="ADAL" clId="{AF33EE09-1563-4B99-999A-EB513D20AF18}" dt="2023-10-23T07:25:54.425" v="811" actId="1076"/>
          <ac:spMkLst>
            <pc:docMk/>
            <pc:sldMk cId="2447935166" sldId="307"/>
            <ac:spMk id="7" creationId="{CC6D03C8-3A61-4C73-BA38-81A4CB27AEBA}"/>
          </ac:spMkLst>
        </pc:spChg>
        <pc:spChg chg="mod">
          <ac:chgData name="jeongkilyong" userId="42a1e730-e7ec-4950-9a60-48236c77d83b" providerId="ADAL" clId="{AF33EE09-1563-4B99-999A-EB513D20AF18}" dt="2023-10-23T07:09:56.176" v="502" actId="6549"/>
          <ac:spMkLst>
            <pc:docMk/>
            <pc:sldMk cId="2447935166" sldId="307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54.425" v="811" actId="1076"/>
          <ac:picMkLst>
            <pc:docMk/>
            <pc:sldMk cId="2447935166" sldId="307"/>
            <ac:picMk id="6" creationId="{3671A425-A0E0-43A7-A1FC-20CA8E2B1252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5:01.730" v="860" actId="207"/>
        <pc:sldMkLst>
          <pc:docMk/>
          <pc:sldMk cId="3670214579" sldId="308"/>
        </pc:sldMkLst>
        <pc:spChg chg="add mod">
          <ac:chgData name="jeongkilyong" userId="42a1e730-e7ec-4950-9a60-48236c77d83b" providerId="ADAL" clId="{AF33EE09-1563-4B99-999A-EB513D20AF18}" dt="2023-10-23T07:35:01.730" v="860" actId="207"/>
          <ac:spMkLst>
            <pc:docMk/>
            <pc:sldMk cId="3670214579" sldId="308"/>
            <ac:spMk id="4" creationId="{DF789542-37CC-48A0-9521-55B9EFADF304}"/>
          </ac:spMkLst>
        </pc:spChg>
        <pc:spChg chg="add mod">
          <ac:chgData name="jeongkilyong" userId="42a1e730-e7ec-4950-9a60-48236c77d83b" providerId="ADAL" clId="{AF33EE09-1563-4B99-999A-EB513D20AF18}" dt="2023-10-23T07:26:01.930" v="813" actId="1076"/>
          <ac:spMkLst>
            <pc:docMk/>
            <pc:sldMk cId="3670214579" sldId="308"/>
            <ac:spMk id="6" creationId="{8A4F25BA-279D-4D6D-84B2-9CFC943C680F}"/>
          </ac:spMkLst>
        </pc:spChg>
        <pc:spChg chg="mod">
          <ac:chgData name="jeongkilyong" userId="42a1e730-e7ec-4950-9a60-48236c77d83b" providerId="ADAL" clId="{AF33EE09-1563-4B99-999A-EB513D20AF18}" dt="2023-10-23T07:10:11.121" v="548" actId="6549"/>
          <ac:spMkLst>
            <pc:docMk/>
            <pc:sldMk cId="367021457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01.930" v="813" actId="1076"/>
          <ac:picMkLst>
            <pc:docMk/>
            <pc:sldMk cId="3670214579" sldId="308"/>
            <ac:picMk id="5" creationId="{39CC4C8D-A85C-442B-B735-F0636D5A10E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3T07:41:55.087" v="874" actId="207"/>
        <pc:sldMkLst>
          <pc:docMk/>
          <pc:sldMk cId="1580071959" sldId="309"/>
        </pc:sldMkLst>
        <pc:spChg chg="add del mod">
          <ac:chgData name="jeongkilyong" userId="42a1e730-e7ec-4950-9a60-48236c77d83b" providerId="ADAL" clId="{AF33EE09-1563-4B99-999A-EB513D20AF18}" dt="2023-10-23T07:39:52.142" v="861" actId="478"/>
          <ac:spMkLst>
            <pc:docMk/>
            <pc:sldMk cId="1580071959" sldId="309"/>
            <ac:spMk id="4" creationId="{4EFF8C4E-673F-40FB-9478-FEB8157EC24A}"/>
          </ac:spMkLst>
        </pc:spChg>
        <pc:spChg chg="add mod">
          <ac:chgData name="jeongkilyong" userId="42a1e730-e7ec-4950-9a60-48236c77d83b" providerId="ADAL" clId="{AF33EE09-1563-4B99-999A-EB513D20AF18}" dt="2023-10-23T07:26:11.057" v="815" actId="1076"/>
          <ac:spMkLst>
            <pc:docMk/>
            <pc:sldMk cId="1580071959" sldId="309"/>
            <ac:spMk id="6" creationId="{6DDA6E6F-5FE5-4BD8-8F8D-56A64FD7BEB7}"/>
          </ac:spMkLst>
        </pc:spChg>
        <pc:spChg chg="add mod">
          <ac:chgData name="jeongkilyong" userId="42a1e730-e7ec-4950-9a60-48236c77d83b" providerId="ADAL" clId="{AF33EE09-1563-4B99-999A-EB513D20AF18}" dt="2023-10-23T07:41:55.087" v="874" actId="207"/>
          <ac:spMkLst>
            <pc:docMk/>
            <pc:sldMk cId="1580071959" sldId="309"/>
            <ac:spMk id="7" creationId="{B2B7D76C-76AF-4D79-8222-577DE51A01CD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8" creationId="{F9BCDE1D-AC04-424D-B700-2CC60E46E5BC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10" creationId="{57A86295-212F-49EB-A230-AAFBA7E45FA7}"/>
          </ac:spMkLst>
        </pc:spChg>
        <pc:spChg chg="mod">
          <ac:chgData name="jeongkilyong" userId="42a1e730-e7ec-4950-9a60-48236c77d83b" providerId="ADAL" clId="{AF33EE09-1563-4B99-999A-EB513D20AF18}" dt="2023-10-23T07:10:26.075" v="582" actId="6549"/>
          <ac:spMkLst>
            <pc:docMk/>
            <pc:sldMk cId="158007195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1.057" v="815" actId="1076"/>
          <ac:picMkLst>
            <pc:docMk/>
            <pc:sldMk cId="1580071959" sldId="309"/>
            <ac:picMk id="5" creationId="{9D837DC6-7F7A-42DE-947E-9205B788D55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35.229" v="872" actId="207"/>
        <pc:sldMkLst>
          <pc:docMk/>
          <pc:sldMk cId="2719719894" sldId="310"/>
        </pc:sldMkLst>
        <pc:spChg chg="add mod">
          <ac:chgData name="jeongkilyong" userId="42a1e730-e7ec-4950-9a60-48236c77d83b" providerId="ADAL" clId="{AF33EE09-1563-4B99-999A-EB513D20AF18}" dt="2023-10-23T07:41:35.229" v="872" actId="207"/>
          <ac:spMkLst>
            <pc:docMk/>
            <pc:sldMk cId="2719719894" sldId="310"/>
            <ac:spMk id="4" creationId="{0A7F1197-97BD-418B-9090-E53A4350B0FC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5" creationId="{49F2BB90-CAF2-4AD6-ADB1-BCB916C80D87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6" creationId="{16ABCCF1-5CE5-4744-89F2-2502FAFA6AF6}"/>
          </ac:spMkLst>
        </pc:spChg>
        <pc:spChg chg="add mod">
          <ac:chgData name="jeongkilyong" userId="42a1e730-e7ec-4950-9a60-48236c77d83b" providerId="ADAL" clId="{AF33EE09-1563-4B99-999A-EB513D20AF18}" dt="2023-10-23T07:26:19.570" v="817" actId="1076"/>
          <ac:spMkLst>
            <pc:docMk/>
            <pc:sldMk cId="2719719894" sldId="310"/>
            <ac:spMk id="8" creationId="{1A43737D-4675-4DFF-80C6-98970BA51E3B}"/>
          </ac:spMkLst>
        </pc:spChg>
        <pc:spChg chg="mod">
          <ac:chgData name="jeongkilyong" userId="42a1e730-e7ec-4950-9a60-48236c77d83b" providerId="ADAL" clId="{AF33EE09-1563-4B99-999A-EB513D20AF18}" dt="2023-10-23T07:10:44.984" v="617" actId="6549"/>
          <ac:spMkLst>
            <pc:docMk/>
            <pc:sldMk cId="2719719894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9.570" v="817" actId="1076"/>
          <ac:picMkLst>
            <pc:docMk/>
            <pc:sldMk cId="2719719894" sldId="310"/>
            <ac:picMk id="7" creationId="{6BA26D7C-8459-4C26-A49A-BE4A7AAE35BC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6:30.915" v="819" actId="1076"/>
        <pc:sldMkLst>
          <pc:docMk/>
          <pc:sldMk cId="249912601" sldId="311"/>
        </pc:sldMkLst>
        <pc:spChg chg="add mod">
          <ac:chgData name="jeongkilyong" userId="42a1e730-e7ec-4950-9a60-48236c77d83b" providerId="ADAL" clId="{AF33EE09-1563-4B99-999A-EB513D20AF18}" dt="2023-10-23T07:22:10.069" v="785"/>
          <ac:spMkLst>
            <pc:docMk/>
            <pc:sldMk cId="249912601" sldId="311"/>
            <ac:spMk id="4" creationId="{62D32C4E-9F31-4781-83A7-EC457630891C}"/>
          </ac:spMkLst>
        </pc:spChg>
        <pc:spChg chg="add mod">
          <ac:chgData name="jeongkilyong" userId="42a1e730-e7ec-4950-9a60-48236c77d83b" providerId="ADAL" clId="{AF33EE09-1563-4B99-999A-EB513D20AF18}" dt="2023-10-23T07:22:25.114" v="789" actId="14100"/>
          <ac:spMkLst>
            <pc:docMk/>
            <pc:sldMk cId="249912601" sldId="311"/>
            <ac:spMk id="5" creationId="{76D0B43F-ADF4-48F5-B908-EDF4E47103BB}"/>
          </ac:spMkLst>
        </pc:spChg>
        <pc:spChg chg="add mod">
          <ac:chgData name="jeongkilyong" userId="42a1e730-e7ec-4950-9a60-48236c77d83b" providerId="ADAL" clId="{AF33EE09-1563-4B99-999A-EB513D20AF18}" dt="2023-10-23T07:26:30.915" v="819" actId="1076"/>
          <ac:spMkLst>
            <pc:docMk/>
            <pc:sldMk cId="249912601" sldId="311"/>
            <ac:spMk id="7" creationId="{39D3E643-631D-45C3-8847-5442D65C695C}"/>
          </ac:spMkLst>
        </pc:spChg>
        <pc:spChg chg="mod">
          <ac:chgData name="jeongkilyong" userId="42a1e730-e7ec-4950-9a60-48236c77d83b" providerId="ADAL" clId="{AF33EE09-1563-4B99-999A-EB513D20AF18}" dt="2023-10-23T07:10:58.001" v="655" actId="6549"/>
          <ac:spMkLst>
            <pc:docMk/>
            <pc:sldMk cId="249912601" sldId="311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0.915" v="819" actId="1076"/>
          <ac:picMkLst>
            <pc:docMk/>
            <pc:sldMk cId="249912601" sldId="311"/>
            <ac:picMk id="6" creationId="{E1685BF4-759A-49D0-AA5B-E8B52ADC807A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14.459" v="871" actId="207"/>
        <pc:sldMkLst>
          <pc:docMk/>
          <pc:sldMk cId="2387562204" sldId="312"/>
        </pc:sldMkLst>
        <pc:spChg chg="add mod">
          <ac:chgData name="jeongkilyong" userId="42a1e730-e7ec-4950-9a60-48236c77d83b" providerId="ADAL" clId="{AF33EE09-1563-4B99-999A-EB513D20AF18}" dt="2023-10-23T07:41:14.459" v="871" actId="207"/>
          <ac:spMkLst>
            <pc:docMk/>
            <pc:sldMk cId="2387562204" sldId="312"/>
            <ac:spMk id="4" creationId="{D56C31FD-2F33-409E-B904-13C61346C7E1}"/>
          </ac:spMkLst>
        </pc:spChg>
        <pc:spChg chg="add mod">
          <ac:chgData name="jeongkilyong" userId="42a1e730-e7ec-4950-9a60-48236c77d83b" providerId="ADAL" clId="{AF33EE09-1563-4B99-999A-EB513D20AF18}" dt="2023-10-23T07:22:51.028" v="790"/>
          <ac:spMkLst>
            <pc:docMk/>
            <pc:sldMk cId="2387562204" sldId="312"/>
            <ac:spMk id="5" creationId="{48E0CCD1-C896-4EAD-9D48-C380A93BA6EE}"/>
          </ac:spMkLst>
        </pc:spChg>
        <pc:spChg chg="add mod">
          <ac:chgData name="jeongkilyong" userId="42a1e730-e7ec-4950-9a60-48236c77d83b" providerId="ADAL" clId="{AF33EE09-1563-4B99-999A-EB513D20AF18}" dt="2023-10-23T07:26:38.555" v="821" actId="1076"/>
          <ac:spMkLst>
            <pc:docMk/>
            <pc:sldMk cId="2387562204" sldId="312"/>
            <ac:spMk id="7" creationId="{F00E3DB7-2FD8-4EAE-9631-B5DA1FBB67D3}"/>
          </ac:spMkLst>
        </pc:spChg>
        <pc:spChg chg="mod">
          <ac:chgData name="jeongkilyong" userId="42a1e730-e7ec-4950-9a60-48236c77d83b" providerId="ADAL" clId="{AF33EE09-1563-4B99-999A-EB513D20AF18}" dt="2023-10-23T07:11:08.769" v="690" actId="6549"/>
          <ac:spMkLst>
            <pc:docMk/>
            <pc:sldMk cId="2387562204" sldId="31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8.555" v="821" actId="1076"/>
          <ac:picMkLst>
            <pc:docMk/>
            <pc:sldMk cId="2387562204" sldId="312"/>
            <ac:picMk id="6" creationId="{EBBAECC0-F36E-4700-93E3-513AFD4C76E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03.972" v="869" actId="207"/>
        <pc:sldMkLst>
          <pc:docMk/>
          <pc:sldMk cId="1859253" sldId="313"/>
        </pc:sldMkLst>
        <pc:spChg chg="add mod">
          <ac:chgData name="jeongkilyong" userId="42a1e730-e7ec-4950-9a60-48236c77d83b" providerId="ADAL" clId="{AF33EE09-1563-4B99-999A-EB513D20AF18}" dt="2023-10-23T07:41:03.972" v="869" actId="207"/>
          <ac:spMkLst>
            <pc:docMk/>
            <pc:sldMk cId="1859253" sldId="313"/>
            <ac:spMk id="4" creationId="{552FAC80-8FEB-4E82-B6BC-2B06526F3C62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5" creationId="{2E7E4064-CE53-4D16-BB40-E275BDA9D1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6" creationId="{C45A26CD-8570-436E-BFE4-BADF87770C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7" creationId="{E9FC601D-B047-4EC7-A9F4-892DA9C8E6E3}"/>
          </ac:spMkLst>
        </pc:spChg>
        <pc:spChg chg="add mod">
          <ac:chgData name="jeongkilyong" userId="42a1e730-e7ec-4950-9a60-48236c77d83b" providerId="ADAL" clId="{AF33EE09-1563-4B99-999A-EB513D20AF18}" dt="2023-10-23T07:26:47.923" v="823" actId="1076"/>
          <ac:spMkLst>
            <pc:docMk/>
            <pc:sldMk cId="1859253" sldId="313"/>
            <ac:spMk id="11" creationId="{AD8702D1-DF1B-48D5-99E9-CEB3081F3731}"/>
          </ac:spMkLst>
        </pc:spChg>
        <pc:spChg chg="mod">
          <ac:chgData name="jeongkilyong" userId="42a1e730-e7ec-4950-9a60-48236c77d83b" providerId="ADAL" clId="{AF33EE09-1563-4B99-999A-EB513D20AF18}" dt="2023-10-23T07:11:21.077" v="733" actId="6549"/>
          <ac:spMkLst>
            <pc:docMk/>
            <pc:sldMk cId="1859253" sldId="31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47.923" v="823" actId="1076"/>
          <ac:picMkLst>
            <pc:docMk/>
            <pc:sldMk cId="1859253" sldId="313"/>
            <ac:picMk id="10" creationId="{03830B7E-6B5A-4F36-88E7-CB4A45630EEB}"/>
          </ac:picMkLst>
        </pc:picChg>
      </pc:sldChg>
      <pc:sldChg chg="add del">
        <pc:chgData name="jeongkilyong" userId="42a1e730-e7ec-4950-9a60-48236c77d83b" providerId="ADAL" clId="{AF33EE09-1563-4B99-999A-EB513D20AF18}" dt="2023-10-23T07:11:31.328" v="734" actId="47"/>
        <pc:sldMkLst>
          <pc:docMk/>
          <pc:sldMk cId="153338817" sldId="314"/>
        </pc:sldMkLst>
      </pc:sldChg>
      <pc:sldChg chg="add del">
        <pc:chgData name="jeongkilyong" userId="42a1e730-e7ec-4950-9a60-48236c77d83b" providerId="ADAL" clId="{AF33EE09-1563-4B99-999A-EB513D20AF18}" dt="2023-10-23T07:11:32.488" v="735" actId="47"/>
        <pc:sldMkLst>
          <pc:docMk/>
          <pc:sldMk cId="1789302377" sldId="315"/>
        </pc:sldMkLst>
      </pc:sldChg>
      <pc:sldChg chg="addSp modSp add">
        <pc:chgData name="jeongkilyong" userId="42a1e730-e7ec-4950-9a60-48236c77d83b" providerId="ADAL" clId="{AF33EE09-1563-4B99-999A-EB513D20AF18}" dt="2023-10-23T07:18:09.027" v="768"/>
        <pc:sldMkLst>
          <pc:docMk/>
          <pc:sldMk cId="3136811878" sldId="316"/>
        </pc:sldMkLst>
        <pc:spChg chg="add mod">
          <ac:chgData name="jeongkilyong" userId="42a1e730-e7ec-4950-9a60-48236c77d83b" providerId="ADAL" clId="{AF33EE09-1563-4B99-999A-EB513D20AF18}" dt="2023-10-23T07:18:05.342" v="767"/>
          <ac:spMkLst>
            <pc:docMk/>
            <pc:sldMk cId="3136811878" sldId="316"/>
            <ac:spMk id="4" creationId="{28C258E4-D4EB-4B35-B11B-4F092BC77089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5" creationId="{68ED5501-1F96-408A-826B-BE88895ACF57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6" creationId="{8DF830D3-ACBC-4193-B3CE-8A0B21CF67B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B0431-1611-1744-95F0-8172773087C5}" type="datetimeFigureOut">
              <a:rPr lang="en-US" altLang="ko-Kore-KR" smtClean="0"/>
              <a:pPr/>
              <a:t>10/24/2023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2023-10-24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2023-10-24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2023-10-24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2023-10-24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2023-10-24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2023-10-24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2023-10-24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2023-10-24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2023-10-24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2023-10-24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2023-10-24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B659EAAA-2E5E-6E4E-B826-B8B683223F04}" type="datetimeFigureOut">
              <a:rPr kumimoji="1" lang="ko-KR" altLang="en-US" smtClean="0"/>
              <a:pPr/>
              <a:t>2023-10-24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json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자바스크립트 데이터 타입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1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객체 생성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6232393F-E770-4191-8E24-16D784BD4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생성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함수로 생성 후 속성과 기능 부여</a:t>
            </a:r>
          </a:p>
          <a:p>
            <a:pPr lvl="1">
              <a:buFontTx/>
              <a:buChar char="•"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속성과 기능에 접근할 때는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dot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(.)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이용하거나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Consolas" pitchFamily="49" charset="0"/>
              </a:rPr>
              <a:t>속성명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Consolas" pitchFamily="49" charset="0"/>
              </a:rPr>
              <a:t>'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 사용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F16174-A0DD-4CD8-9811-A1B2A781A450}"/>
              </a:ext>
            </a:extLst>
          </p:cNvPr>
          <p:cNvSpPr txBox="1"/>
          <p:nvPr/>
        </p:nvSpPr>
        <p:spPr>
          <a:xfrm>
            <a:off x="698973" y="4745777"/>
            <a:ext cx="77311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kim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student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false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object {name: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'kim'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age: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job: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'student'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married: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false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A4E6A6-BF1C-4DE1-BCFB-692B4276AB25}"/>
              </a:ext>
            </a:extLst>
          </p:cNvPr>
          <p:cNvSpPr txBox="1"/>
          <p:nvPr/>
        </p:nvSpPr>
        <p:spPr>
          <a:xfrm>
            <a:off x="698973" y="2126814"/>
            <a:ext cx="7746054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Object();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foo.name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'kim'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foo[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'age'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foo.job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'student'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foo[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'married'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false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console.log(foo[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'name'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], foo.age, foo.job, foo[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'married'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typeof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foo, foo);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8918B333-95E1-4BE6-95E7-8DF82765BA9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CD8C68-C7E9-40BB-B3FB-1586470DBD9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ex01-06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7267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객체 생성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8C258E4-D4EB-4B35-B11B-4F092BC77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 생성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JSON(JavaScript Object Notation)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 이용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{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2, ...}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ED5501-1F96-408A-826B-BE88895ACF57}"/>
              </a:ext>
            </a:extLst>
          </p:cNvPr>
          <p:cNvSpPr txBox="1"/>
          <p:nvPr/>
        </p:nvSpPr>
        <p:spPr>
          <a:xfrm>
            <a:off x="698973" y="1988314"/>
            <a:ext cx="7746054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'lee'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age: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job: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'teacher'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married: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true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console.log(foo[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'name'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], foo.age, foo.job, foo[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'married'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typeof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foo, foo);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F830D3-ACBC-4193-B3CE-8A0B21CF67B3}"/>
              </a:ext>
            </a:extLst>
          </p:cNvPr>
          <p:cNvSpPr txBox="1"/>
          <p:nvPr/>
        </p:nvSpPr>
        <p:spPr>
          <a:xfrm>
            <a:off x="698973" y="4864129"/>
            <a:ext cx="774605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lee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teacher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true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object {name: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'lee'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age: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job: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'teacher'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married: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true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6811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JSON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표기법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4847220-2C0C-4AB6-8ED2-706D9E7F5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(JavaScript Object Notation)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http://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json.org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객체와 배열을 표기하기 위한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객체는 대부분의 언어가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object, record,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struct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dictionary, hash table, map,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연상배열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등으로 구현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배열은 대부분의 언어가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array, vector, list, sequence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등으로 구현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통신에서 교환하는 데이터의 포맷으로 널리 사용됨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표기법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{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1: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2: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2, ...}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표기법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[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3, ...]</a:t>
            </a:r>
          </a:p>
        </p:txBody>
      </p:sp>
      <p:pic>
        <p:nvPicPr>
          <p:cNvPr id="5" name="Picture 2" descr="http://json.org/object.gif">
            <a:extLst>
              <a:ext uri="{FF2B5EF4-FFF2-40B4-BE49-F238E27FC236}">
                <a16:creationId xmlns:a16="http://schemas.microsoft.com/office/drawing/2014/main" id="{66E56E4D-8E27-4166-B018-7219E3290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3792834"/>
            <a:ext cx="569595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json.org/array.gif">
            <a:extLst>
              <a:ext uri="{FF2B5EF4-FFF2-40B4-BE49-F238E27FC236}">
                <a16:creationId xmlns:a16="http://schemas.microsoft.com/office/drawing/2014/main" id="{0BE316FA-CDDF-48E8-8610-E18E4B194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5445224"/>
            <a:ext cx="569595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256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참조형 데이터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(Object,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객체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16D659E7-5297-405E-8ECD-29EFEB768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모든 속성 접근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 in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 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prop in obj){ ... };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2886775-EA81-4354-BA54-D0808046C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356992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객체의 속성 삭제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delete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delete obj.name;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CB1B00-BFBC-4233-8D96-50E82A1F7C11}"/>
              </a:ext>
            </a:extLst>
          </p:cNvPr>
          <p:cNvSpPr txBox="1"/>
          <p:nvPr/>
        </p:nvSpPr>
        <p:spPr>
          <a:xfrm>
            <a:off x="1470273" y="1934637"/>
            <a:ext cx="545435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prop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console.log(prop +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": 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+ foo[prop]);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2A75830C-65AE-4777-B38E-DF7A4C4A18C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B72ADC-D792-49D8-99FA-88D5C1F0871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ex01-07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3353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참조형 데이터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(Array,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배열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0E21DA3-787C-4E3B-BB47-C3D54A1DF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8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하나의 변수에 여러개의 값을 지정하는 데이터 구조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순서정보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(index)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이용하여 각 요소를 참조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부터 시작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크기를 미리 지정하지 않음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 </a:t>
            </a:r>
            <a:r>
              <a:rPr lang="ko-KR" altLang="en-US" b="0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생성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score = new Array();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score = [];</a:t>
            </a:r>
          </a:p>
        </p:txBody>
      </p:sp>
    </p:spTree>
    <p:extLst>
      <p:ext uri="{BB962C8B-B14F-4D97-AF65-F5344CB8AC3E}">
        <p14:creationId xmlns:p14="http://schemas.microsoft.com/office/powerpoint/2010/main" val="648361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참조형 데이터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(Array,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배열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98929133-3EA8-43E2-B9EF-033CD02B9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41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초기화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클래스로 생성 및 초기화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score = new Array(90, 70, 100);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JSON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표기법으로 생성 및 초기화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score = [90, 70, 100];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 추가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 배열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score[3] = 86;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score.push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(92);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 읽기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index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 배열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이용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score[3]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score.pop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배열 요소의 수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B5674B6-8DA5-4641-A0F6-0A7269EA042C}"/>
              </a:ext>
            </a:extLst>
          </p:cNvPr>
          <p:cNvGraphicFramePr>
            <a:graphicFrameLocks noGrp="1"/>
          </p:cNvGraphicFramePr>
          <p:nvPr/>
        </p:nvGraphicFramePr>
        <p:xfrm>
          <a:off x="5508625" y="1412875"/>
          <a:ext cx="1774825" cy="369888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90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70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100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EBE37DC-09AD-4CB2-B26C-E90A07513179}"/>
              </a:ext>
            </a:extLst>
          </p:cNvPr>
          <p:cNvGraphicFramePr>
            <a:graphicFrameLocks noGrp="1"/>
          </p:cNvGraphicFramePr>
          <p:nvPr/>
        </p:nvGraphicFramePr>
        <p:xfrm>
          <a:off x="5508625" y="3062288"/>
          <a:ext cx="3024188" cy="369888"/>
        </p:xfrm>
        <a:graphic>
          <a:graphicData uri="http://schemas.openxmlformats.org/drawingml/2006/table">
            <a:tbl>
              <a:tblPr/>
              <a:tblGrid>
                <a:gridCol w="604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8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90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70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100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86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92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CB431E9-62D3-4083-9C31-A40CB7B74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1700213"/>
            <a:ext cx="1505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[0]    [1]    [2]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5B1E61-F519-4544-B97B-D41CC394F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3349625"/>
            <a:ext cx="30241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[0]    [1]    [2]    [3]    [4]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0" name="AutoShape 36">
            <a:extLst>
              <a:ext uri="{FF2B5EF4-FFF2-40B4-BE49-F238E27FC236}">
                <a16:creationId xmlns:a16="http://schemas.microsoft.com/office/drawing/2014/main" id="{58CF1BE2-F8B9-42E8-8F54-C3813D2B421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051720" y="3789040"/>
            <a:ext cx="5544618" cy="864096"/>
          </a:xfrm>
          <a:prstGeom prst="bentConnector3">
            <a:avLst>
              <a:gd name="adj1" fmla="val 2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" name="AutoShape 36">
            <a:extLst>
              <a:ext uri="{FF2B5EF4-FFF2-40B4-BE49-F238E27FC236}">
                <a16:creationId xmlns:a16="http://schemas.microsoft.com/office/drawing/2014/main" id="{8F9057C1-D213-44F8-B7B0-26D54435935B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411760" y="3788246"/>
            <a:ext cx="5832648" cy="1152921"/>
          </a:xfrm>
          <a:prstGeom prst="bentConnector3">
            <a:avLst>
              <a:gd name="adj1" fmla="val 4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6E557CC0-E179-4486-9546-1EABEA1A045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7B52C8A-D521-4E97-A448-90D77BB505D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ex01-08.js, 09, 10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4788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참조형 데이터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(Array,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배열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모든 요소 접근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of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 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of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){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... };</a:t>
            </a: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모든 요소 접근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forEach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C72059-5964-4518-A34C-EB38C6E7A73D}"/>
              </a:ext>
            </a:extLst>
          </p:cNvPr>
          <p:cNvSpPr txBox="1"/>
          <p:nvPr/>
        </p:nvSpPr>
        <p:spPr>
          <a:xfrm>
            <a:off x="899592" y="1838005"/>
            <a:ext cx="734481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elem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of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arr){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console.log(elem);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C6FB45-54AB-4181-93AF-1A8ED1738BE5}"/>
              </a:ext>
            </a:extLst>
          </p:cNvPr>
          <p:cNvSpPr txBox="1"/>
          <p:nvPr/>
        </p:nvSpPr>
        <p:spPr>
          <a:xfrm>
            <a:off x="899592" y="3801814"/>
            <a:ext cx="734481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arr.forEach(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(elem, i){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console.log(i, elem);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});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DF335C85-6658-4845-A9C8-F15E4C8B2E9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668959-7CD8-4B9D-9F99-7C380A75D822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ex01-11.js, 12, 13, 14, 15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2175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참조형 데이터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(Function,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073857D4-AEFA-4B7E-A7BA-B897E0FFD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명령어의 묶음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특정 기능을 재사용 하고 싶을 때 작성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함수이름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인자목록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실행구문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반환값으로 구성됨</a:t>
            </a: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사용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호출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000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result =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2, ...);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B5C45-87F0-4D5B-81B1-BB0657252AF7}"/>
              </a:ext>
            </a:extLst>
          </p:cNvPr>
          <p:cNvSpPr txBox="1"/>
          <p:nvPr/>
        </p:nvSpPr>
        <p:spPr>
          <a:xfrm>
            <a:off x="1043608" y="2636912"/>
            <a:ext cx="5818746" cy="175432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함수명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매개변수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1, 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매개변수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2, ...){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실행할 구문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실행할 구문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......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반환값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6E913BF9-5006-434E-9377-A0D9704CD3C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002E49-B59A-47BA-901E-5F5EECEB9CC4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ex01-16.js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9618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참조형 데이터 타입의 특징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C839081-9198-47AE-8D81-997AAAEF3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참조타입의 특징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기본 데이터 타입은 실제 데이터를 저장하고 다룸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호출 방식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의한 호출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Call by 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Value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참조형 데이터 타입은 실제 데이터가 있는 위치의 주소를 저장하고 다룸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호출 방식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의한 호출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Call by 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Reference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13DC5B97-1E40-4A8D-A9ED-3C149131C48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1DCBDA-6EAC-40E6-B4A6-DBB46049EB74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ex01-17.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7266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변수 스코프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1FDA530D-9291-456E-8181-8C547D34E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전역 변수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외부에서 선언한 변수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스크립트 내 어디에서나 접근 가능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페이지가 로딩될 때 한번 생성하여</a:t>
            </a:r>
          </a:p>
          <a:p>
            <a:pPr lvl="1"/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유지됨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window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속성으로 지정됨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지역 변수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내부에서 선언한 변수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해당 함수 안에서만 접근 가능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호출될 때마다 새로 생성하여 값이 초기화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내부에서 선언하지 않고 바로 사용하는 변수는 전역 변수로 동작</a:t>
            </a: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 우선순위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변수는 가까운 곳부터 찾는다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즉 지역변수 영역에서 먼저 찾고 없을 경우 전역변수에서 찾는다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지역변수의 유효범위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대부분의 언어에서는 선언한 변수가 블록 단위의 유효범위를 갖지만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자바스크립트에서는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선언한 변수가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단위의 유효범위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갖는다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6A7C1-32B7-4DCD-8869-9E307014E639}"/>
              </a:ext>
            </a:extLst>
          </p:cNvPr>
          <p:cNvSpPr txBox="1"/>
          <p:nvPr/>
        </p:nvSpPr>
        <p:spPr>
          <a:xfrm>
            <a:off x="5277181" y="1123629"/>
            <a:ext cx="5346577" cy="224676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sum = </a:t>
            </a:r>
            <a:r>
              <a:rPr lang="en-US" altLang="ko-KR" sz="20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 </a:t>
            </a:r>
            <a:r>
              <a:rPr lang="en-US" altLang="ko-KR" sz="20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20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전역 변수</a:t>
            </a:r>
            <a:endParaRPr lang="ko-KR" altLang="en-US" sz="20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age = </a:t>
            </a:r>
            <a:r>
              <a:rPr lang="en-US" altLang="ko-KR" sz="20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 </a:t>
            </a:r>
            <a:r>
              <a:rPr lang="en-US" altLang="ko-KR" sz="20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20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전역 변수</a:t>
            </a:r>
            <a:endParaRPr lang="ko-KR" altLang="en-US" sz="20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20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rangeSum(num){ </a:t>
            </a:r>
            <a:r>
              <a:rPr lang="en-US" altLang="ko-KR" sz="20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20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지역 변수</a:t>
            </a:r>
            <a:endParaRPr lang="ko-KR" altLang="en-US" sz="20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      </a:t>
            </a:r>
            <a:r>
              <a:rPr lang="en-US" altLang="ko-KR" sz="20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sum = </a:t>
            </a:r>
            <a:r>
              <a:rPr lang="en-US" altLang="ko-KR" sz="20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20</a:t>
            </a:r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 </a:t>
            </a:r>
            <a:r>
              <a:rPr lang="en-US" altLang="ko-KR" sz="20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20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지역 변수</a:t>
            </a:r>
            <a:endParaRPr lang="ko-KR" altLang="en-US" sz="20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      </a:t>
            </a:r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count = </a:t>
            </a:r>
            <a:r>
              <a:rPr lang="en-US" altLang="ko-KR" sz="20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0</a:t>
            </a:r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 </a:t>
            </a:r>
            <a:r>
              <a:rPr lang="en-US" altLang="ko-KR" sz="20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20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전역 변수</a:t>
            </a:r>
            <a:endParaRPr lang="ko-KR" altLang="en-US" sz="20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      </a:t>
            </a:r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alert(sum);</a:t>
            </a:r>
          </a:p>
          <a:p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F48818-ED48-4160-9C3D-4C4E98CD7DDA}"/>
              </a:ext>
            </a:extLst>
          </p:cNvPr>
          <p:cNvSpPr txBox="1"/>
          <p:nvPr/>
        </p:nvSpPr>
        <p:spPr>
          <a:xfrm>
            <a:off x="4750852" y="2247014"/>
            <a:ext cx="1213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sz="1600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window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.)</a:t>
            </a:r>
            <a:endParaRPr lang="ko-KR" altLang="en-US" sz="1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608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1575459"/>
            <a:ext cx="6064542" cy="370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개발 환경 구축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기본 데이터 타입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참조 데이터 타입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배열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ECMA Script6</a:t>
            </a:r>
            <a:endParaRPr kumimoji="1"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데이터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배열 메서드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reduce()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A91DC9AB-5D44-40B2-BFD2-1EEE8A6E7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reduce()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각 요소에 대해 제공한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리듀서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함수를 실행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이전 리듀서의 반환값이 다음 리듀서의 인자값으로 전달되며 최종적으로 하나의 결과값을 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리듀서가 처음 실행되면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이전 리듀서의 반환값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없으므로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reduce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두번째 인자로 전달하는 값을 사용하거나 두번째 인자가 생략될 경우 배열의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 0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지정되고 배열의 두번째 요소부터 리듀서가 실행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33669B-9290-4296-AB98-DA067D3AD733}"/>
              </a:ext>
            </a:extLst>
          </p:cNvPr>
          <p:cNvSpPr txBox="1"/>
          <p:nvPr/>
        </p:nvSpPr>
        <p:spPr>
          <a:xfrm>
            <a:off x="755576" y="3140968"/>
            <a:ext cx="763284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arr = 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initialValue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sum = arr.reduce(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(accumulator, currentValue){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accumulator + currentValue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}, initialValue);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console.log(sum);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0 + 1 + 2 + 3 + 4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3671A425-A0E0-43A7-A1FC-20CA8E2B125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6D03C8-3A61-4C73-BA38-81A4CB27AEBA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ex01-18.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7935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변수 선언문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F789542-37CC-48A0-9521-55B9EFADF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단위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유효범위를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갖는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선언문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let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블록 단위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유효범위를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갖는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선언문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블록 단위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유효범위를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갖는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상수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선언문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39CC4C8D-A85C-442B-B735-F0636D5A10E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4F25BA-279D-4D6D-84B2-9CFC943C680F}"/>
              </a:ext>
            </a:extLst>
          </p:cNvPr>
          <p:cNvSpPr txBox="1"/>
          <p:nvPr/>
        </p:nvSpPr>
        <p:spPr>
          <a:xfrm>
            <a:off x="6813633" y="764704"/>
            <a:ext cx="423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ex01-19.js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0214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Template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literals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9D837DC6-7F7A-42DE-947E-9205B788D55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DA6E6F-5FE5-4BD8-8F8D-56A64FD7BEB7}"/>
              </a:ext>
            </a:extLst>
          </p:cNvPr>
          <p:cNvSpPr txBox="1"/>
          <p:nvPr/>
        </p:nvSpPr>
        <p:spPr>
          <a:xfrm>
            <a:off x="6813633" y="764704"/>
            <a:ext cx="423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ex01-20.js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B2B7D76C-76AF-4D79-8222-577DE51A0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13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 리터럴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백틱 기호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(` `)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이용해서 문자열 표현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여러줄의 문자열을 그대로 표현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보간법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${expression}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사용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Tagged template literal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 뒤에 사용할 경우 해당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함수가 호출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되고 리터럴 내부의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문자열과 표현식이 분할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되어 함수에 전달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CDE1D-AC04-424D-B700-2CC60E46E5BC}"/>
              </a:ext>
            </a:extLst>
          </p:cNvPr>
          <p:cNvSpPr txBox="1"/>
          <p:nvPr/>
        </p:nvSpPr>
        <p:spPr>
          <a:xfrm>
            <a:off x="1116343" y="2065033"/>
            <a:ext cx="832167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info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`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${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user.userName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님의 정보입니다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 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나이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${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user.age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전화번호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${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user.phone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주소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${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user.address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`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A86295-212F-49EB-A230-AAFBA7E45FA7}"/>
              </a:ext>
            </a:extLst>
          </p:cNvPr>
          <p:cNvSpPr txBox="1"/>
          <p:nvPr/>
        </p:nvSpPr>
        <p:spPr>
          <a:xfrm>
            <a:off x="1116343" y="3380799"/>
            <a:ext cx="832167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김철수님의 정보입니다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 </a:t>
            </a:r>
          </a:p>
          <a:p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나이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</a:p>
          <a:p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전화번호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0102223333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</a:p>
          <a:p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주소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서울특별시 종로구 종로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길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17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D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타워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16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-17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층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주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멋쟁이사자처럼</a:t>
            </a:r>
          </a:p>
        </p:txBody>
      </p:sp>
    </p:spTree>
    <p:extLst>
      <p:ext uri="{BB962C8B-B14F-4D97-AF65-F5344CB8AC3E}">
        <p14:creationId xmlns:p14="http://schemas.microsoft.com/office/powerpoint/2010/main" val="1580071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구조 분해 할당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0A7F1197-97BD-418B-9090-E53A4350B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구조 분해 할당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(Destructuring assignment)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배열이나 객체의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속성을 해체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하여 그 값을 개별 변수에 담을 수 있는 표현식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구조 분해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구조 분해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F2BB90-CAF2-4AD6-ADB1-BCB916C80D87}"/>
              </a:ext>
            </a:extLst>
          </p:cNvPr>
          <p:cNvSpPr txBox="1"/>
          <p:nvPr/>
        </p:nvSpPr>
        <p:spPr>
          <a:xfrm>
            <a:off x="827584" y="2492896"/>
            <a:ext cx="734481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 =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'yellow'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'green'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'blue'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[one, two, three] = foo;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console.log(one, two, three);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yellow green blue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BCCF1-5CE5-4744-89F2-2502FAFA6AF6}"/>
              </a:ext>
            </a:extLst>
          </p:cNvPr>
          <p:cNvSpPr txBox="1"/>
          <p:nvPr/>
        </p:nvSpPr>
        <p:spPr>
          <a:xfrm>
            <a:off x="827584" y="4509120"/>
            <a:ext cx="734481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kim = { userName: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userAge: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};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{ userName, userAge: age } = kim;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console.log(userName, age);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6BA26D7C-8459-4C26-A49A-BE4A7AAE35B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4751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43737D-4675-4DFF-80C6-98970BA51E3B}"/>
              </a:ext>
            </a:extLst>
          </p:cNvPr>
          <p:cNvSpPr txBox="1"/>
          <p:nvPr/>
        </p:nvSpPr>
        <p:spPr>
          <a:xfrm>
            <a:off x="7392343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ex01-21.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9719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기본값 매개변수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62D32C4E-9F31-4781-83A7-EC4576308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매개변수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(Default parameters)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호출시 인자값을 전달하지 않으면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전달됨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전달되지 않거나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인자값으로 전달한 경우 지정한 매개변수를 기본값으로 초기화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D0B43F-ADF4-48F5-B908-EDF4E47103BB}"/>
              </a:ext>
            </a:extLst>
          </p:cNvPr>
          <p:cNvSpPr txBox="1"/>
          <p:nvPr/>
        </p:nvSpPr>
        <p:spPr>
          <a:xfrm>
            <a:off x="982133" y="2274411"/>
            <a:ext cx="74168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sum(a, b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 + b;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console.log(sum(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30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console.log(sum(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30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E1685BF4-759A-49D0-AA5B-E8B52ADC807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D3E643-631D-45C3-8847-5442D65C695C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ex01-22.js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912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나머지 매개변수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56C31FD-2F33-409E-B904-13C61346C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나머지 매개변수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(Rest parameters)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정해지지 않은 수의 매개변수를 배열로 전달받음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마지막 매개변수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앞에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...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붙임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E0CCD1-C896-4EAD-9D48-C380A93BA6EE}"/>
              </a:ext>
            </a:extLst>
          </p:cNvPr>
          <p:cNvSpPr txBox="1"/>
          <p:nvPr/>
        </p:nvSpPr>
        <p:spPr>
          <a:xfrm>
            <a:off x="1043608" y="2126814"/>
            <a:ext cx="7056784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fn(a, b, ...args)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console.log(a, b, args);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undefined undefined []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1 undefined []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2 3 []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5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6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4 5 [6]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7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8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9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7 8 [9, 10, 11]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EBBAECC0-F36E-4700-93E3-513AFD4C76E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0E3DB7-2FD8-4EAE-9631-B5DA1FBB67D3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ex01-23.js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7562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전개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552FAC80-8FEB-4E82-B6BC-2B06526F3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전개 연산자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(Spread operator)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배열이나 객체의 요소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속성을 분해해서 배열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함수에 전달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손쉽게 복사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리터럴이나 함수의 인자값 변수 앞에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...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붙임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나머지 매개변수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여러 매개변수를 하나의 배열로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압축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하는 반면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전개 연산자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하나의 배열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여러개의 요소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속성으로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분해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해서 전달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7E4064-CE53-4D16-BB40-E275BDA9D1FE}"/>
              </a:ext>
            </a:extLst>
          </p:cNvPr>
          <p:cNvSpPr txBox="1"/>
          <p:nvPr/>
        </p:nvSpPr>
        <p:spPr>
          <a:xfrm>
            <a:off x="467544" y="2819311"/>
            <a:ext cx="820891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state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=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'orange'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'yellow'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'green'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newState = [ ...state ];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['orange', 'yellow', 'green']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5A26CD-8570-436E-BFE4-BADF87770CFE}"/>
              </a:ext>
            </a:extLst>
          </p:cNvPr>
          <p:cNvSpPr txBox="1"/>
          <p:nvPr/>
        </p:nvSpPr>
        <p:spPr>
          <a:xfrm>
            <a:off x="467544" y="3720757"/>
            <a:ext cx="820891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state = {name: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age: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newState = { ...state };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{name: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', age: 30}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FC601D-B047-4EC7-A9F4-892DA9C8E6E3}"/>
              </a:ext>
            </a:extLst>
          </p:cNvPr>
          <p:cNvSpPr txBox="1"/>
          <p:nvPr/>
        </p:nvSpPr>
        <p:spPr>
          <a:xfrm>
            <a:off x="467544" y="4647148"/>
            <a:ext cx="820891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sum(x,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numbers = 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console.log(sum(...numbers));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3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4A44872-41FD-4C57-9CA5-5070D16A6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26</a:t>
            </a:fld>
            <a:endParaRPr kumimoji="1"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03830B7E-6B5A-4F36-88E7-CB4A45630EE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8702D1-DF1B-48D5-99E9-CEB3081F3731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ex01-24.js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9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개발 환경 구성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8353425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브라우저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Chrome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서버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Node.js +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serve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IDE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Visual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Studio Code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Github Repository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https://github.com/uzoolove/FESP01-javascript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70EB4F47-E0CF-4334-93D6-7B7E49AA174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8312F0-3BD2-4F32-9089-FB425567B7D7}"/>
              </a:ext>
            </a:extLst>
          </p:cNvPr>
          <p:cNvSpPr txBox="1"/>
          <p:nvPr/>
        </p:nvSpPr>
        <p:spPr>
          <a:xfrm>
            <a:off x="8685841" y="76470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ex01-01.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데이터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강형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(strongly typed)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언어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 선언시 데이터 타입을 지정하는 언어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(C++, Java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언어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자바의 예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String name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"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홍길동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name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25;	//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에러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int age = 30;</a:t>
            </a:r>
          </a:p>
          <a:p>
            <a:pPr lvl="2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약형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(weakly typed)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언어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 선언시 데이터 타입을 지정하지 않는 언어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값에 따라서 자동으로 데이터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타입이 결정됨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자바스크립트의 예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name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"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홍길동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name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25;	//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타입으로 재할당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age = 30;</a:t>
            </a:r>
          </a:p>
        </p:txBody>
      </p:sp>
    </p:spTree>
    <p:extLst>
      <p:ext uri="{BB962C8B-B14F-4D97-AF65-F5344CB8AC3E}">
        <p14:creationId xmlns:p14="http://schemas.microsoft.com/office/powerpoint/2010/main" val="3364918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데이터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8BA83490-67D1-48A7-9E3E-EF473E8F2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 타입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(Primitive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숫자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(Number)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(String)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Boolean)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null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BitInt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Symbol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 타입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(Refrence type)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Function)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날짜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Date)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정규표현식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RegExp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……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3633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기본 데이터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(Primitive type)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774467AD-A1D1-406C-AF1E-04FD59261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8" y="836613"/>
            <a:ext cx="8353425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(Number)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64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비트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부동소수점 방식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음수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양수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구별 없음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temp = 15;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temp =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15.3;</a:t>
            </a: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(String)</a:t>
            </a:r>
            <a:endParaRPr lang="ko-KR" altLang="en-US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큰 따옴표나 작은 따옴표 안에 기술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name = "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김철수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name = '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김철수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';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msg = "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김철수가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안녕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이라고 말했다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.";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msg = '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김철수가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안녕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이라고 말했다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.';</a:t>
            </a:r>
          </a:p>
          <a:p>
            <a:pPr lvl="1">
              <a:buFontTx/>
              <a:buChar char="•"/>
              <a:defRPr/>
            </a:pPr>
            <a:r>
              <a:rPr lang="en-US" altLang="ko-KR" b="0" strike="sngStrike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msg =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 b="0" strike="sngStrike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김철수가 </a:t>
            </a:r>
            <a:r>
              <a:rPr lang="en-US" altLang="ko-KR" b="0" strike="sngStrike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 b="0" strike="sngStrike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안녕</a:t>
            </a:r>
            <a:r>
              <a:rPr lang="en-US" altLang="ko-KR" b="0" strike="sngStrike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 </a:t>
            </a:r>
            <a:r>
              <a:rPr lang="ko-KR" altLang="en-US" b="0" strike="sngStrike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이라고 말했다</a:t>
            </a:r>
            <a:r>
              <a:rPr lang="en-US" altLang="ko-KR" b="0" strike="sngStrike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en-US" altLang="ko-KR" b="0" strike="sngStrike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msg = "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김철수가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\"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안녕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\"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이라고 말했다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.";</a:t>
            </a: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논리값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(Boolean)</a:t>
            </a: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참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(true)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거짓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(false)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둘 중 하나의 값을 가지는 데이터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male = true;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male = false;</a:t>
            </a:r>
          </a:p>
        </p:txBody>
      </p:sp>
    </p:spTree>
    <p:extLst>
      <p:ext uri="{BB962C8B-B14F-4D97-AF65-F5344CB8AC3E}">
        <p14:creationId xmlns:p14="http://schemas.microsoft.com/office/powerpoint/2010/main" val="1339143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기본 데이터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(Primitive type)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04E3A88-FDB4-4439-B4EE-FFAAFB989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없음을 나타냄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할당되지 않은 변수에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타입과 값 모두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지정됨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undefinedVar;</a:t>
            </a: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null</a:t>
            </a:r>
            <a:endParaRPr lang="ko-KR" altLang="en-US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값이 없음을 나타냄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개발자가 명시적으로 값이 비어있음을 지정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 타입은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된다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nullVar = null;</a:t>
            </a: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DC93C024-0AB1-412E-95BE-ABD99F8FBF9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F11AA4-2D07-4A14-8F43-FC32880B25E2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ex01-02.js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2124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기본 데이터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(Primitive type)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30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BigInt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범위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약 </a:t>
            </a:r>
            <a:r>
              <a:rPr lang="en-US" altLang="ko-KR" b="0" i="0">
                <a:solidFill>
                  <a:srgbClr val="202122"/>
                </a:solidFill>
                <a:effectLst/>
                <a:latin typeface="Arial" panose="020B0604020202020204" pitchFamily="34" charset="0"/>
                <a:ea typeface="Noto Sans CJK KR Regular" panose="020B0500000000000000" pitchFamily="34" charset="-127"/>
              </a:rPr>
              <a:t>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1.8e+308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안전한 정수 범위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b="0" i="0">
                <a:solidFill>
                  <a:srgbClr val="202122"/>
                </a:solidFill>
                <a:effectLst/>
                <a:latin typeface="Arial" panose="020B0604020202020204" pitchFamily="34" charset="0"/>
                <a:ea typeface="Noto Sans CJK KR Regular" panose="020B0500000000000000" pitchFamily="34" charset="-127"/>
              </a:rPr>
              <a:t>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2^53-1(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약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9000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안전한 정수 범위보다 더 큰 정수도 표현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값뒤에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붙이거나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BigInt()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인자로 값 지정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big = BigInt(Number.MAX_SAFE_INTEGER) + 100n;</a:t>
            </a: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Symbol</a:t>
            </a:r>
            <a:endParaRPr lang="ko-KR" altLang="en-US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불변하고 고유함이 보장되는 값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객체의 속성을 정의할때 다른 속성키와 충돌하지 않도록 만들 필요가 있을 때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s1 = Symbol();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s2 = Symbol();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console.log(s1 === s2); // false</a:t>
            </a: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1A7D9A0B-C856-4ABE-8D91-EA96E0D18A2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47224D-EFBE-412D-9D3F-EE379B287AD7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ex01-03.js, 04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2727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참조형 데이터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(Object,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객체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813D2383-DFF9-476B-A942-C1D043941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key-value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쌍의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 집합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property)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속성의 값으로 모든 데이터 타입 지정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값으로 함수가 지정된 속성을 메소드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(method)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 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여러개의 속성을 포함할 수 있음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Oval 30">
            <a:extLst>
              <a:ext uri="{FF2B5EF4-FFF2-40B4-BE49-F238E27FC236}">
                <a16:creationId xmlns:a16="http://schemas.microsoft.com/office/drawing/2014/main" id="{31A6D3EF-EC83-4473-B276-497C8C7BE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492375"/>
            <a:ext cx="7704137" cy="381635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AutoShape 14">
            <a:extLst>
              <a:ext uri="{FF2B5EF4-FFF2-40B4-BE49-F238E27FC236}">
                <a16:creationId xmlns:a16="http://schemas.microsoft.com/office/drawing/2014/main" id="{14E7D8C5-985C-41D3-A175-814ACF463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3284538"/>
            <a:ext cx="1079500" cy="5032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kor=100</a:t>
            </a:r>
          </a:p>
        </p:txBody>
      </p:sp>
      <p:sp>
        <p:nvSpPr>
          <p:cNvPr id="7" name="AutoShape 15">
            <a:extLst>
              <a:ext uri="{FF2B5EF4-FFF2-40B4-BE49-F238E27FC236}">
                <a16:creationId xmlns:a16="http://schemas.microsoft.com/office/drawing/2014/main" id="{8ED3AE87-14A9-48C4-8503-5D6C13BC0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475" y="4148138"/>
            <a:ext cx="1079500" cy="5032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eng=80</a:t>
            </a:r>
          </a:p>
        </p:txBody>
      </p:sp>
      <p:sp>
        <p:nvSpPr>
          <p:cNvPr id="8" name="AutoShape 16">
            <a:extLst>
              <a:ext uri="{FF2B5EF4-FFF2-40B4-BE49-F238E27FC236}">
                <a16:creationId xmlns:a16="http://schemas.microsoft.com/office/drawing/2014/main" id="{CFFC4C4A-7FF1-48E5-AE32-04C8BF8CF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4940300"/>
            <a:ext cx="1079500" cy="5032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math=90</a:t>
            </a:r>
          </a:p>
        </p:txBody>
      </p:sp>
      <p:sp>
        <p:nvSpPr>
          <p:cNvPr id="11" name="Text Box 32">
            <a:extLst>
              <a:ext uri="{FF2B5EF4-FFF2-40B4-BE49-F238E27FC236}">
                <a16:creationId xmlns:a16="http://schemas.microsoft.com/office/drawing/2014/main" id="{231AF68D-C902-4FFB-AAC0-39B954138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2633663"/>
            <a:ext cx="94128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32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D7A7F68F-7BD2-4329-859C-535CDC459A0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7376AF5-E885-40E2-AB40-62B82DB05B6F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ex01-05.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F2F050-D4E6-4F49-AE65-5A9AF7D1A044}"/>
              </a:ext>
            </a:extLst>
          </p:cNvPr>
          <p:cNvSpPr txBox="1"/>
          <p:nvPr/>
        </p:nvSpPr>
        <p:spPr>
          <a:xfrm>
            <a:off x="3428566" y="3886676"/>
            <a:ext cx="379816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sum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kor + eng + math;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33286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/>
      <p:bldP spid="15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3913</TotalTime>
  <Words>2382</Words>
  <Application>Microsoft Office PowerPoint</Application>
  <PresentationFormat>와이드스크린</PresentationFormat>
  <Paragraphs>411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6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Calibri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123</cp:revision>
  <dcterms:created xsi:type="dcterms:W3CDTF">2019-05-07T05:36:17Z</dcterms:created>
  <dcterms:modified xsi:type="dcterms:W3CDTF">2023-10-23T23:58:23Z</dcterms:modified>
</cp:coreProperties>
</file>