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57"/>
            <p14:sldId id="264"/>
          </p14:sldIdLst>
        </p14:section>
        <p14:section name="자세한 정보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2022-04-01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2022-04-01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425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2022-04-01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ko-kr/article/office-2013-%eb%b9%a0%eb%a5%b8-%ec%8b%9c%ec%9e%91-%ea%b0%80%ec%9d%b4%eb%93%9c-4a8aa04a-f7f3-4a4d-823c-3dbc4b8672a1?ui=ko-KR&amp;rs=ko-KR&amp;ad=K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PowerPoint </a:t>
            </a:r>
            <a:r>
              <a:rPr lang="ko-KR" altLang="en-US" noProof="1"/>
              <a:t>시작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noProof="1"/>
              <a:t>멋진 프레젠테이션을 쉽고 자신있게 디자인하고 제공하세요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처음부터 바로 스타일에 맞게 쉽게 변경할 수 있는 멋진 와이드 스크린 테마에 액세스할 수 있습니다</a:t>
            </a:r>
            <a:r>
              <a:rPr lang="en-US" altLang="ko-KR" noProof="1">
                <a:ea typeface="맑은 고딕" panose="020B0503020000020004" pitchFamily="50" charset="-127"/>
              </a:rPr>
              <a:t>. </a:t>
            </a:r>
            <a:r>
              <a:rPr lang="ko-KR" altLang="en-US" noProof="1">
                <a:ea typeface="맑은 고딕" panose="020B0503020000020004" pitchFamily="50" charset="-127"/>
              </a:rPr>
              <a:t>모든 테마에는 섞고 조합할 수 있는 다양한 색의 조화가 함께 제공됩니다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도형 병합 및 색상 일치 스포이트와 같은 새로운 기능이 디자인에 대한 새로운 가능성을 열어줍니다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맞춤 안내선과 스마트 가이드를 사용하여 레이아웃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사진 및 다이어그램을 몇 초내에 완벽하게 정렬하세요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1380" y="4833206"/>
            <a:ext cx="2556631" cy="14401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2213" y="4833206"/>
            <a:ext cx="2556631" cy="1440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>
                <a:ea typeface="맑은 고딕" panose="020B0503020000020004" pitchFamily="50" charset="-127"/>
              </a:rPr>
              <a:t>임프레스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 rtlCol="0">
            <a:normAutofit fontScale="92500"/>
          </a:bodyPr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향상된 발표자 보기에는 사용자를 제어할 수 있는 새로운 도구가 있습니다</a:t>
            </a:r>
            <a:r>
              <a:rPr lang="en-US" altLang="ko-KR" noProof="1">
                <a:ea typeface="맑은 고딕" panose="020B0503020000020004" pitchFamily="50" charset="-127"/>
              </a:rPr>
              <a:t>. </a:t>
            </a:r>
            <a:r>
              <a:rPr lang="ko-KR" altLang="en-US" noProof="1">
                <a:ea typeface="맑은 고딕" panose="020B0503020000020004" pitchFamily="50" charset="-127"/>
              </a:rPr>
              <a:t>새로운 자동 확장 기능은 바로 사용자에게 맞는 설정을 적용하므로 화면을 보는 대신 발표에 집중할 수 있습니다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sz="1050" noProof="1">
              <a:ea typeface="맑은 고딕" panose="020B0503020000020004" pitchFamily="50" charset="-127"/>
            </a:endParaRPr>
          </a:p>
          <a:p>
            <a:pPr lvl="1" rtl="0"/>
            <a:r>
              <a:rPr lang="ko-KR" altLang="en-US" b="1" noProof="1">
                <a:ea typeface="맑은 고딕" panose="020B0503020000020004" pitchFamily="50" charset="-127"/>
              </a:rPr>
              <a:t>슬라이드 확대 </a:t>
            </a:r>
            <a:r>
              <a:rPr lang="en-US" altLang="ko-KR" b="1" noProof="1">
                <a:ea typeface="맑은 고딕" panose="020B0503020000020004" pitchFamily="50" charset="-127"/>
              </a:rPr>
              <a:t>/</a:t>
            </a:r>
            <a:r>
              <a:rPr lang="ko-KR" altLang="en-US" b="1" noProof="1">
                <a:ea typeface="맑은 고딕" panose="020B0503020000020004" pitchFamily="50" charset="-127"/>
              </a:rPr>
              <a:t>축소 </a:t>
            </a:r>
            <a:r>
              <a:rPr lang="en-US" altLang="ko-KR" noProof="1">
                <a:ea typeface="맑은 고딕" panose="020B0503020000020004" pitchFamily="50" charset="-127"/>
              </a:rPr>
              <a:t>- </a:t>
            </a:r>
            <a:r>
              <a:rPr lang="ko-KR" altLang="en-US" noProof="1">
                <a:ea typeface="맑은 고딕" panose="020B0503020000020004" pitchFamily="50" charset="-127"/>
              </a:rPr>
              <a:t>청중이 사용자의 발표에 집중하는 데 도움이 됩니다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  <a:r>
              <a:rPr lang="ko-KR" altLang="en-US" noProof="1">
                <a:ea typeface="맑은 고딕" panose="020B0503020000020004" pitchFamily="50" charset="-127"/>
              </a:rPr>
              <a:t> 특정 다이어그램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차트 또는 그래픽을 클릭하여 확대</a:t>
            </a:r>
            <a:r>
              <a:rPr lang="en-US" altLang="ko-KR" noProof="1">
                <a:ea typeface="맑은 고딕" panose="020B0503020000020004" pitchFamily="50" charset="-127"/>
              </a:rPr>
              <a:t>/</a:t>
            </a:r>
            <a:r>
              <a:rPr lang="ko-KR" altLang="en-US" noProof="1">
                <a:ea typeface="맑은 고딕" panose="020B0503020000020004" pitchFamily="50" charset="-127"/>
              </a:rPr>
              <a:t>축소할 수 있습니다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sz="1100" noProof="1">
              <a:ea typeface="맑은 고딕" panose="020B0503020000020004" pitchFamily="50" charset="-127"/>
            </a:endParaRPr>
          </a:p>
          <a:p>
            <a:pPr lvl="1" rtl="0"/>
            <a:r>
              <a:rPr lang="ko-KR" altLang="en-US" b="1" noProof="1">
                <a:ea typeface="맑은 고딕" panose="020B0503020000020004" pitchFamily="50" charset="-127"/>
              </a:rPr>
              <a:t>슬라이드 탐색기 </a:t>
            </a:r>
            <a:r>
              <a:rPr lang="en-US" altLang="ko-KR" noProof="1">
                <a:ea typeface="맑은 고딕" panose="020B0503020000020004" pitchFamily="50" charset="-127"/>
              </a:rPr>
              <a:t>- </a:t>
            </a:r>
            <a:r>
              <a:rPr lang="ko-KR" altLang="en-US" noProof="1">
                <a:ea typeface="맑은 고딕" panose="020B0503020000020004" pitchFamily="50" charset="-127"/>
              </a:rPr>
              <a:t>슬라이드 쇼 보기를 종료하지 않고 사용자가 시각적으로 탐색 하고 다른 슬라이드로 이동할 수 있는 기능입니다</a:t>
            </a:r>
            <a:r>
              <a:rPr lang="en-US" altLang="ko-KR" noProof="1">
                <a:ea typeface="맑은 고딕" panose="020B0503020000020004" pitchFamily="50" charset="-127"/>
              </a:rPr>
              <a:t>. </a:t>
            </a:r>
            <a:r>
              <a:rPr lang="ko-KR" altLang="en-US" noProof="1">
                <a:ea typeface="맑은 고딕" panose="020B0503020000020004" pitchFamily="50" charset="-127"/>
              </a:rPr>
              <a:t>청중은 프레젠테이션 중인 슬라이드만 볼 수 있습니다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5156348"/>
            <a:ext cx="495300" cy="447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616661"/>
            <a:ext cx="499915" cy="4450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8335" y="4495751"/>
            <a:ext cx="4036895" cy="16820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6628" y="1840906"/>
            <a:ext cx="4038599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공동 작업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다른 </a:t>
            </a:r>
            <a:r>
              <a:rPr lang="en-US" altLang="ko-KR" noProof="1">
                <a:ea typeface="맑은 고딕" panose="020B0503020000020004" pitchFamily="50" charset="-127"/>
              </a:rPr>
              <a:t>PC</a:t>
            </a:r>
            <a:r>
              <a:rPr lang="ko-KR" altLang="en-US" noProof="1">
                <a:ea typeface="맑은 고딕" panose="020B0503020000020004" pitchFamily="50" charset="-127"/>
              </a:rPr>
              <a:t>에서 동시에 다른 사용자와 함께 편집하고</a:t>
            </a:r>
            <a:r>
              <a:rPr lang="en-US" altLang="ko-KR" noProof="1"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ea typeface="맑은 고딕" panose="020B0503020000020004" pitchFamily="50" charset="-127"/>
              </a:rPr>
              <a:t>향상된 메모로 대화할 수 있습니다</a:t>
            </a:r>
            <a:r>
              <a:rPr lang="en-US" altLang="ko-KR" noProof="1">
                <a:ea typeface="맑은 고딕" panose="020B0503020000020004" pitchFamily="50" charset="-127"/>
              </a:rPr>
              <a:t>. </a:t>
            </a:r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온라인 공유는 간단합니다</a:t>
            </a:r>
            <a:r>
              <a:rPr lang="en-US" altLang="ko-KR" noProof="1">
                <a:ea typeface="맑은 고딕" panose="020B0503020000020004" pitchFamily="50" charset="-127"/>
              </a:rPr>
              <a:t>. </a:t>
            </a:r>
            <a:r>
              <a:rPr lang="ko-KR" altLang="en-US" noProof="1">
                <a:ea typeface="맑은 고딕" panose="020B0503020000020004" pitchFamily="50" charset="-127"/>
              </a:rPr>
              <a:t>대상 그룹에 </a:t>
            </a:r>
            <a:r>
              <a:rPr lang="en-US" altLang="ko-KR" noProof="1">
                <a:ea typeface="맑은 고딕" panose="020B0503020000020004" pitchFamily="50" charset="-127"/>
              </a:rPr>
              <a:t>PowerPoint</a:t>
            </a:r>
            <a:r>
              <a:rPr lang="ko-KR" altLang="en-US" noProof="1">
                <a:ea typeface="맑은 고딕" panose="020B0503020000020004" pitchFamily="50" charset="-127"/>
              </a:rPr>
              <a:t>가 없는 경우에도 온라인 프레젠테이션을 사용하여 간단히 브라우저로 프로젝션하세요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데스크톱용 </a:t>
            </a:r>
            <a:r>
              <a:rPr lang="en-US" altLang="ko-KR" noProof="1">
                <a:ea typeface="맑은 고딕" panose="020B0503020000020004" pitchFamily="50" charset="-127"/>
              </a:rPr>
              <a:t>PowerPoint</a:t>
            </a:r>
            <a:r>
              <a:rPr lang="ko-KR" altLang="en-US" noProof="1">
                <a:ea typeface="맑은 고딕" panose="020B0503020000020004" pitchFamily="50" charset="-127"/>
              </a:rPr>
              <a:t>를 사용하던 </a:t>
            </a:r>
            <a:r>
              <a:rPr lang="en-US" altLang="ko-KR" noProof="1">
                <a:ea typeface="맑은 고딕" panose="020B0503020000020004" pitchFamily="50" charset="-127"/>
              </a:rPr>
              <a:t>PowerPoint Online</a:t>
            </a:r>
            <a:r>
              <a:rPr lang="ko-KR" altLang="en-US" noProof="1">
                <a:ea typeface="맑은 고딕" panose="020B0503020000020004" pitchFamily="50" charset="-127"/>
              </a:rPr>
              <a:t>을 사용하던 상관없이 여러 위치에서 동시에 다른 사용자와 함께 작업할 수 있습니다</a:t>
            </a:r>
            <a:r>
              <a:rPr lang="en-US" altLang="ko-KR" noProof="1">
                <a:ea typeface="맑은 고딕" panose="020B0503020000020004" pitchFamily="50" charset="-127"/>
              </a:rPr>
              <a:t>.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4610" y="2029619"/>
            <a:ext cx="601027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PowerPoint 2013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28267" y="2292876"/>
            <a:ext cx="5859506" cy="2405949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400" noProof="1">
                <a:ea typeface="맑은 고딕" panose="020B0503020000020004" pitchFamily="50" charset="-127"/>
              </a:rPr>
              <a:t>직관적으로 아름다운 프레젠테이션을 디자인하고</a:t>
            </a:r>
            <a:r>
              <a:rPr lang="en-US" altLang="ko-KR" sz="2400" noProof="1">
                <a:ea typeface="맑은 고딕" panose="020B0503020000020004" pitchFamily="50" charset="-127"/>
              </a:rPr>
              <a:t>, </a:t>
            </a:r>
            <a:r>
              <a:rPr lang="ko-KR" altLang="en-US" sz="2400" noProof="1">
                <a:ea typeface="맑은 고딕" panose="020B0503020000020004" pitchFamily="50" charset="-127"/>
              </a:rPr>
              <a:t>다른 사람들과 쉽게 공유하고 협력하며 고급 프레젠테이션 도구로 전문적인 성능을 제공합니다</a:t>
            </a:r>
            <a:r>
              <a:rPr lang="en-US" altLang="ko-KR" sz="2400" noProof="1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자유형(F) 7">
            <a:hlinkClick r:id="rId3" tooltip="자세한 정보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2">
            <a:hlinkClick r:id="rId3" tooltip="자세한 정보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시작하기 센터에서 더 자세히 알아보세요</a:t>
            </a:r>
            <a:r>
              <a:rPr lang="en-US" altLang="ko-KR" sz="1800" noProof="1">
                <a:solidFill>
                  <a:srgbClr val="DD46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텍스트 상자 3"/>
          <p:cNvSpPr txBox="1"/>
          <p:nvPr/>
        </p:nvSpPr>
        <p:spPr>
          <a:xfrm>
            <a:off x="8873656" y="6477369"/>
            <a:ext cx="2556345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rtl="0"/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쇼 모드에서 화살표 선택</a:t>
            </a:r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endParaRPr lang="ko-KR" altLang="en-US" sz="1200" noProof="1">
              <a:solidFill>
                <a:srgbClr val="D24726">
                  <a:alpha val="37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4873beb7-5857-4685-be1f-d57550cc96cc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211</Words>
  <Application>Microsoft Office PowerPoint</Application>
  <PresentationFormat>와이드스크린</PresentationFormat>
  <Paragraphs>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WelcomeDoc</vt:lpstr>
      <vt:lpstr>PowerPoint 시작</vt:lpstr>
      <vt:lpstr>디자인</vt:lpstr>
      <vt:lpstr>임프레스</vt:lpstr>
      <vt:lpstr>공동 작업</vt:lpstr>
      <vt:lpstr>PowerPoint 2013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김해리</dc:creator>
  <cp:keywords/>
  <cp:lastModifiedBy>김해리</cp:lastModifiedBy>
  <cp:revision>1</cp:revision>
  <dcterms:created xsi:type="dcterms:W3CDTF">2022-04-01T07:33:44Z</dcterms:created>
  <dcterms:modified xsi:type="dcterms:W3CDTF">2022-04-01T07:33:59Z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