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9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8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0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1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CE53-DDF1-4331-A28D-B3004418945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D3A6-0387-4CC9-A318-68EB1C3BB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7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86675"/>
              </p:ext>
            </p:extLst>
          </p:nvPr>
        </p:nvGraphicFramePr>
        <p:xfrm>
          <a:off x="2032000" y="174568"/>
          <a:ext cx="8128000" cy="519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Home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로그인 </a:t>
                      </a:r>
                      <a:r>
                        <a:rPr lang="en-US" altLang="ko-KR" sz="1050" smtClean="0"/>
                        <a:t>/ </a:t>
                      </a:r>
                      <a:r>
                        <a:rPr lang="ko-KR" altLang="en-US" sz="1050" smtClean="0"/>
                        <a:t>회원가입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91250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 우리 페이지는 주류와 관련된 페이지로 </a:t>
                      </a:r>
                      <a:r>
                        <a:rPr lang="ko-KR" altLang="en-US" sz="1050" baseline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 해야지만 이용이 가능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클릭 시 회원가입 페이지로 전환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중복 체크를 통해 아이디 유효성 검사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④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성인 확인을 통해 성인 검사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⑤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 클릭 시 조건에 적합한지 판별 후 가입 완료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0" t="9152" r="29027" b="32548"/>
          <a:stretch/>
        </p:blipFill>
        <p:spPr>
          <a:xfrm>
            <a:off x="6102416" y="1164512"/>
            <a:ext cx="3995296" cy="2951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6" t="8564" r="31579" b="44031"/>
          <a:stretch/>
        </p:blipFill>
        <p:spPr>
          <a:xfrm>
            <a:off x="2286940" y="1164512"/>
            <a:ext cx="3560536" cy="25827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93876" y="2019993"/>
            <a:ext cx="5403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198493" y="2833984"/>
            <a:ext cx="5403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6218" y="3605974"/>
            <a:ext cx="5403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35382" y="3227688"/>
            <a:ext cx="482138" cy="230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01611" y="3175462"/>
            <a:ext cx="5403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  <a:endCxn id="2" idx="1"/>
          </p:cNvCxnSpPr>
          <p:nvPr/>
        </p:nvCxnSpPr>
        <p:spPr>
          <a:xfrm flipV="1">
            <a:off x="3441939" y="2640386"/>
            <a:ext cx="2660477" cy="676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5644" y="3132112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876145" y="1976643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69078" y="2914796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20533" y="3519275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⑤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97397" y="2762780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④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8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96698"/>
              </p:ext>
            </p:extLst>
          </p:nvPr>
        </p:nvGraphicFramePr>
        <p:xfrm>
          <a:off x="2032000" y="174568"/>
          <a:ext cx="8128000" cy="493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Home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메인페이지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65481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ko-KR" altLang="en-US" sz="1050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로그인 완료 시 유저 이름 표시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en-US" altLang="ko-KR" sz="105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를 통해 원하는 페이지로 이동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실시간으로 좋아요 개수를 통해 랭킹 표시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1" t="8650" r="15863" b="2860"/>
          <a:stretch/>
        </p:blipFill>
        <p:spPr>
          <a:xfrm>
            <a:off x="4010918" y="1164512"/>
            <a:ext cx="3388751" cy="27164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738" y="1604356"/>
            <a:ext cx="2560320" cy="266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83575" y="1423261"/>
            <a:ext cx="816094" cy="266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01225" y="2795987"/>
            <a:ext cx="2939901" cy="10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70723" y="1336562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62476" y="1521228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13059" y="2691538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4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51249"/>
              </p:ext>
            </p:extLst>
          </p:nvPr>
        </p:nvGraphicFramePr>
        <p:xfrm>
          <a:off x="2032000" y="174568"/>
          <a:ext cx="8128000" cy="551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alcohol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지역별 술 찾기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12283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en-US" altLang="ko-KR" sz="1050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50" baseline="0" smtClean="0">
                          <a:solidFill>
                            <a:schemeClr val="tx1"/>
                          </a:solidFill>
                        </a:rPr>
                        <a:t>지도에서 원하는 지역을 선택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원하는 지역에서 내가 아는 술을 소개 가능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리스트에서 이름 클릭 시 상세보기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④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한 페이지에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개씩 게시물 표시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⑤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게시물 수정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삭제 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⑥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chat GPT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를 통해 어울리는 안주 추천 받기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⑦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리뷰 작성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1" t="7781" r="21299" b="10017"/>
          <a:stretch/>
        </p:blipFill>
        <p:spPr>
          <a:xfrm>
            <a:off x="2172944" y="989216"/>
            <a:ext cx="2347006" cy="21613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4" t="62524" r="32364" b="16707"/>
          <a:stretch/>
        </p:blipFill>
        <p:spPr>
          <a:xfrm>
            <a:off x="7964516" y="3247462"/>
            <a:ext cx="1802297" cy="11096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1" t="9153" r="22477" b="21993"/>
          <a:stretch/>
        </p:blipFill>
        <p:spPr>
          <a:xfrm>
            <a:off x="3453945" y="2989087"/>
            <a:ext cx="2039294" cy="13359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7" t="8272" r="22409" b="17587"/>
          <a:stretch/>
        </p:blipFill>
        <p:spPr>
          <a:xfrm>
            <a:off x="7304709" y="987755"/>
            <a:ext cx="2572171" cy="20013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6" t="7895" r="27591" b="3113"/>
          <a:stretch/>
        </p:blipFill>
        <p:spPr>
          <a:xfrm>
            <a:off x="4739466" y="989216"/>
            <a:ext cx="2432235" cy="21613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928450" y="1988421"/>
            <a:ext cx="242375" cy="147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17060" y="1343090"/>
            <a:ext cx="401790" cy="252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73002" y="2989087"/>
            <a:ext cx="585780" cy="19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39864" y="1778924"/>
            <a:ext cx="197135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11299" y="2399721"/>
            <a:ext cx="585780" cy="19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91217" y="2701636"/>
            <a:ext cx="214928" cy="163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85031" y="1680957"/>
            <a:ext cx="218394" cy="122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47000" y="1853738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58860" y="1233239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18850" y="1650554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31362" y="2901765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④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11186" y="1507559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⑤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196353" y="2312399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⑥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56267" y="2574545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⑦</a:t>
            </a:r>
            <a:endParaRPr lang="ko-KR" altLang="en-US"/>
          </a:p>
        </p:txBody>
      </p:sp>
      <p:cxnSp>
        <p:nvCxnSpPr>
          <p:cNvPr id="29" name="직선 화살표 연결선 28"/>
          <p:cNvCxnSpPr>
            <a:endCxn id="19" idx="1"/>
          </p:cNvCxnSpPr>
          <p:nvPr/>
        </p:nvCxnSpPr>
        <p:spPr>
          <a:xfrm>
            <a:off x="3153984" y="2052765"/>
            <a:ext cx="1585482" cy="17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2"/>
          </p:cNvCxnSpPr>
          <p:nvPr/>
        </p:nvCxnSpPr>
        <p:spPr>
          <a:xfrm flipH="1">
            <a:off x="4539566" y="1596044"/>
            <a:ext cx="878389" cy="1347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8" idx="1"/>
          </p:cNvCxnSpPr>
          <p:nvPr/>
        </p:nvCxnSpPr>
        <p:spPr>
          <a:xfrm>
            <a:off x="6132776" y="1859445"/>
            <a:ext cx="1171933" cy="1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8703425" y="2598284"/>
            <a:ext cx="100764" cy="591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51359"/>
              </p:ext>
            </p:extLst>
          </p:nvPr>
        </p:nvGraphicFramePr>
        <p:xfrm>
          <a:off x="2032000" y="174568"/>
          <a:ext cx="8128000" cy="4946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food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안주 찾기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66312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 게시물 제목 클릭을 통해 상세 보기로 이동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추천하기를 통해 등록 페이지로 이동 후 게시물 등록 가능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미리 등록해놓은 키워드를 통해 지역 주변 맛집 추천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9" t="53083" r="21387" b="7392"/>
          <a:stretch/>
        </p:blipFill>
        <p:spPr>
          <a:xfrm>
            <a:off x="7038644" y="3010770"/>
            <a:ext cx="1656623" cy="1340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3" t="9406" r="21864" b="30930"/>
          <a:stretch/>
        </p:blipFill>
        <p:spPr>
          <a:xfrm>
            <a:off x="5256093" y="946055"/>
            <a:ext cx="3370067" cy="20505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0" t="8147" r="22409" b="26650"/>
          <a:stretch/>
        </p:blipFill>
        <p:spPr>
          <a:xfrm>
            <a:off x="2240439" y="2746548"/>
            <a:ext cx="2368271" cy="14586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3" t="9154" r="22750" b="21238"/>
          <a:stretch/>
        </p:blipFill>
        <p:spPr>
          <a:xfrm>
            <a:off x="2182788" y="1027938"/>
            <a:ext cx="2425922" cy="18868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83933" y="1971351"/>
            <a:ext cx="397934" cy="8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15039" y="2703523"/>
            <a:ext cx="397934" cy="8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20466" y="2462418"/>
            <a:ext cx="626534" cy="17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 flipV="1">
            <a:off x="3081867" y="1971352"/>
            <a:ext cx="2174226" cy="43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14006" y="2789572"/>
            <a:ext cx="846350" cy="470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454371" y="2633133"/>
            <a:ext cx="292629" cy="842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7903" y="1800970"/>
            <a:ext cx="19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75872" y="2377215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64362" y="2334191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3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34951"/>
              </p:ext>
            </p:extLst>
          </p:nvPr>
        </p:nvGraphicFramePr>
        <p:xfrm>
          <a:off x="2032000" y="114485"/>
          <a:ext cx="8128000" cy="501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friend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친구 찾기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67143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게시물 제목 클릭을 통해 상세 보기로 이동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소개하기를 통해 등록 페이지로 이동 후 게시물 등록 가능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③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리뷰 및 소개를 통해 친목질 가능</a:t>
                      </a:r>
                      <a:endParaRPr lang="ko-KR" altLang="en-US" sz="1050" smtClean="0"/>
                    </a:p>
                    <a:p>
                      <a:pPr latinLnBrk="1"/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4" t="9102" r="22430" b="21666"/>
          <a:stretch/>
        </p:blipFill>
        <p:spPr>
          <a:xfrm>
            <a:off x="2280442" y="1002103"/>
            <a:ext cx="2596473" cy="1972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2" t="8718" r="21388" b="29744"/>
          <a:stretch/>
        </p:blipFill>
        <p:spPr>
          <a:xfrm>
            <a:off x="2369561" y="3044639"/>
            <a:ext cx="2302547" cy="1032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3" t="8718" r="21320" b="29744"/>
          <a:stretch/>
        </p:blipFill>
        <p:spPr>
          <a:xfrm>
            <a:off x="5716937" y="1316063"/>
            <a:ext cx="3493817" cy="21094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333" y="2057400"/>
            <a:ext cx="414867" cy="93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80442" y="2717800"/>
            <a:ext cx="428891" cy="118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5" idx="1"/>
          </p:cNvCxnSpPr>
          <p:nvPr/>
        </p:nvCxnSpPr>
        <p:spPr>
          <a:xfrm>
            <a:off x="3378200" y="2125478"/>
            <a:ext cx="2338737" cy="245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497882" y="2836334"/>
            <a:ext cx="672884" cy="58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7344" y="1895032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11917" y="2407734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53212" y="2821953"/>
            <a:ext cx="1873855" cy="666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04770" y="2467001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50131"/>
              </p:ext>
            </p:extLst>
          </p:nvPr>
        </p:nvGraphicFramePr>
        <p:xfrm>
          <a:off x="2032000" y="174568"/>
          <a:ext cx="8128000" cy="4779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67">
                  <a:extLst>
                    <a:ext uri="{9D8B030D-6E8A-4147-A177-3AD203B41FA5}">
                      <a16:colId xmlns:a16="http://schemas.microsoft.com/office/drawing/2014/main" val="3990620117"/>
                    </a:ext>
                  </a:extLst>
                </a:gridCol>
                <a:gridCol w="6903233">
                  <a:extLst>
                    <a:ext uri="{9D8B030D-6E8A-4147-A177-3AD203B41FA5}">
                      <a16:colId xmlns:a16="http://schemas.microsoft.com/office/drawing/2014/main" val="1763662505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메뉴 위치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 smtClean="0"/>
                        <a:t>Src</a:t>
                      </a:r>
                      <a:r>
                        <a:rPr lang="en-US" altLang="ko-KR" sz="1050" baseline="0" smtClean="0"/>
                        <a:t> &gt; components &gt; notice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18438"/>
                  </a:ext>
                </a:extLst>
              </a:tr>
              <a:tr h="360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err="1" smtClean="0"/>
                        <a:t>화면명</a:t>
                      </a:r>
                      <a:endParaRPr lang="ko-KR" altLang="en-US" sz="105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/>
                        <a:t>공지사항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99438"/>
                  </a:ext>
                </a:extLst>
              </a:tr>
              <a:tr h="3572965">
                <a:tc gridSpan="2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7116"/>
                  </a:ext>
                </a:extLst>
              </a:tr>
              <a:tr h="49686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①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게시물 제목 클릭을 통해 상세 보기로 이동</a:t>
                      </a:r>
                      <a:endParaRPr lang="en-US" altLang="ko-KR" sz="105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②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글쓰기를 통해</a:t>
                      </a:r>
                      <a:r>
                        <a:rPr lang="ko-KR" altLang="en-US" sz="105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공지사항 등록 가능</a:t>
                      </a:r>
                      <a:endParaRPr lang="en-US" altLang="ko-KR" sz="105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3142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643" r="21932" b="45154"/>
          <a:stretch/>
        </p:blipFill>
        <p:spPr>
          <a:xfrm>
            <a:off x="5702044" y="1569076"/>
            <a:ext cx="4003040" cy="17999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4" t="9028" r="21659" b="42762"/>
          <a:stretch/>
        </p:blipFill>
        <p:spPr>
          <a:xfrm>
            <a:off x="2483487" y="3028183"/>
            <a:ext cx="2626977" cy="1209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8021" r="22477" b="21741"/>
          <a:stretch/>
        </p:blipFill>
        <p:spPr>
          <a:xfrm>
            <a:off x="2422621" y="980902"/>
            <a:ext cx="2626977" cy="20472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1940" y="1843325"/>
            <a:ext cx="414867" cy="93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03570" y="2807693"/>
            <a:ext cx="428891" cy="118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96807" y="1911403"/>
            <a:ext cx="2338737" cy="245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621010" y="2926227"/>
            <a:ext cx="672884" cy="58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25951" y="1680957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35045" y="2497627"/>
            <a:ext cx="2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2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9" y="249381"/>
            <a:ext cx="1642282" cy="3153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12" y="249382"/>
            <a:ext cx="4705004" cy="3153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569" y="249381"/>
            <a:ext cx="3873729" cy="3153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9" y="3832856"/>
            <a:ext cx="5134692" cy="2534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160" y="3494509"/>
            <a:ext cx="4053770" cy="30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4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252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9</cp:revision>
  <dcterms:created xsi:type="dcterms:W3CDTF">2024-05-23T02:19:50Z</dcterms:created>
  <dcterms:modified xsi:type="dcterms:W3CDTF">2024-05-23T05:04:04Z</dcterms:modified>
</cp:coreProperties>
</file>