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5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2" Type="http://schemas.openxmlformats.org/officeDocument/2006/relationships/image" Target="../media/image93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5.png"/><Relationship Id="rId15" Type="http://schemas.openxmlformats.org/officeDocument/2006/relationships/image" Target="../media/image95.png"/><Relationship Id="rId10" Type="http://schemas.openxmlformats.org/officeDocument/2006/relationships/image" Target="../media/image10.png"/><Relationship Id="rId4" Type="http://schemas.openxmlformats.org/officeDocument/2006/relationships/image" Target="../media/image73.png"/><Relationship Id="rId9" Type="http://schemas.openxmlformats.org/officeDocument/2006/relationships/image" Target="../media/image9.png"/><Relationship Id="rId1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2.png"/><Relationship Id="rId21" Type="http://schemas.openxmlformats.org/officeDocument/2006/relationships/image" Target="../media/image104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96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24" Type="http://schemas.openxmlformats.org/officeDocument/2006/relationships/image" Target="../media/image107.png"/><Relationship Id="rId5" Type="http://schemas.openxmlformats.org/officeDocument/2006/relationships/image" Target="../media/image5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10.png"/><Relationship Id="rId19" Type="http://schemas.openxmlformats.org/officeDocument/2006/relationships/image" Target="../media/image102.png"/><Relationship Id="rId4" Type="http://schemas.openxmlformats.org/officeDocument/2006/relationships/image" Target="../media/image73.png"/><Relationship Id="rId9" Type="http://schemas.openxmlformats.org/officeDocument/2006/relationships/image" Target="../media/image9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5.png"/><Relationship Id="rId15" Type="http://schemas.openxmlformats.org/officeDocument/2006/relationships/image" Target="../media/image78.png"/><Relationship Id="rId10" Type="http://schemas.openxmlformats.org/officeDocument/2006/relationships/image" Target="../media/image10.png"/><Relationship Id="rId4" Type="http://schemas.openxmlformats.org/officeDocument/2006/relationships/image" Target="../media/image73.png"/><Relationship Id="rId9" Type="http://schemas.openxmlformats.org/officeDocument/2006/relationships/image" Target="../media/image9.png"/><Relationship Id="rId1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6.png"/><Relationship Id="rId3" Type="http://schemas.openxmlformats.org/officeDocument/2006/relationships/image" Target="../media/image11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43.png"/><Relationship Id="rId15" Type="http://schemas.openxmlformats.org/officeDocument/2006/relationships/image" Target="../media/image11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49.png"/><Relationship Id="rId3" Type="http://schemas.openxmlformats.org/officeDocument/2006/relationships/image" Target="../media/image121.png"/><Relationship Id="rId21" Type="http://schemas.openxmlformats.org/officeDocument/2006/relationships/image" Target="../media/image152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48.png"/><Relationship Id="rId2" Type="http://schemas.openxmlformats.org/officeDocument/2006/relationships/image" Target="../media/image144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4.png"/><Relationship Id="rId5" Type="http://schemas.openxmlformats.org/officeDocument/2006/relationships/image" Target="../media/image123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10" Type="http://schemas.openxmlformats.org/officeDocument/2006/relationships/image" Target="../media/image128.png"/><Relationship Id="rId19" Type="http://schemas.openxmlformats.org/officeDocument/2006/relationships/image" Target="../media/image150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45.png"/><Relationship Id="rId22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59.png"/><Relationship Id="rId3" Type="http://schemas.openxmlformats.org/officeDocument/2006/relationships/image" Target="../media/image121.png"/><Relationship Id="rId21" Type="http://schemas.openxmlformats.org/officeDocument/2006/relationships/image" Target="../media/image14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58.png"/><Relationship Id="rId2" Type="http://schemas.openxmlformats.org/officeDocument/2006/relationships/image" Target="../media/image120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56.png"/><Relationship Id="rId23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60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55.png"/><Relationship Id="rId22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18" Type="http://schemas.openxmlformats.org/officeDocument/2006/relationships/image" Target="../media/image166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165.png"/><Relationship Id="rId2" Type="http://schemas.openxmlformats.org/officeDocument/2006/relationships/image" Target="../media/image162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163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168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71.png"/><Relationship Id="rId3" Type="http://schemas.openxmlformats.org/officeDocument/2006/relationships/image" Target="../media/image169.png"/><Relationship Id="rId7" Type="http://schemas.openxmlformats.org/officeDocument/2006/relationships/image" Target="../media/image34.png"/><Relationship Id="rId12" Type="http://schemas.openxmlformats.org/officeDocument/2006/relationships/image" Target="../media/image170.png"/><Relationship Id="rId17" Type="http://schemas.openxmlformats.org/officeDocument/2006/relationships/image" Target="../media/image174.png"/><Relationship Id="rId2" Type="http://schemas.openxmlformats.org/officeDocument/2006/relationships/image" Target="../media/image27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60.png"/><Relationship Id="rId5" Type="http://schemas.openxmlformats.org/officeDocument/2006/relationships/image" Target="../media/image32.png"/><Relationship Id="rId15" Type="http://schemas.openxmlformats.org/officeDocument/2006/relationships/image" Target="../media/image67.png"/><Relationship Id="rId10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36.png"/><Relationship Id="rId14" Type="http://schemas.openxmlformats.org/officeDocument/2006/relationships/image" Target="../media/image17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176.png"/><Relationship Id="rId2" Type="http://schemas.openxmlformats.org/officeDocument/2006/relationships/image" Target="../media/image167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168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50.png"/><Relationship Id="rId21" Type="http://schemas.openxmlformats.org/officeDocument/2006/relationships/image" Target="../media/image6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5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5.png"/><Relationship Id="rId15" Type="http://schemas.openxmlformats.org/officeDocument/2006/relationships/image" Target="../media/image78.png"/><Relationship Id="rId10" Type="http://schemas.openxmlformats.org/officeDocument/2006/relationships/image" Target="../media/image10.png"/><Relationship Id="rId4" Type="http://schemas.openxmlformats.org/officeDocument/2006/relationships/image" Target="../media/image73.png"/><Relationship Id="rId9" Type="http://schemas.openxmlformats.org/officeDocument/2006/relationships/image" Target="../media/image9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8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17" Type="http://schemas.openxmlformats.org/officeDocument/2006/relationships/image" Target="../media/image83.png"/><Relationship Id="rId2" Type="http://schemas.openxmlformats.org/officeDocument/2006/relationships/image" Target="../media/image7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5.png"/><Relationship Id="rId15" Type="http://schemas.openxmlformats.org/officeDocument/2006/relationships/image" Target="../media/image81.png"/><Relationship Id="rId10" Type="http://schemas.openxmlformats.org/officeDocument/2006/relationships/image" Target="../media/image10.png"/><Relationship Id="rId19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9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png"/><Relationship Id="rId5" Type="http://schemas.openxmlformats.org/officeDocument/2006/relationships/image" Target="../media/image43.png"/><Relationship Id="rId15" Type="http://schemas.openxmlformats.org/officeDocument/2006/relationships/image" Target="../media/image89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31750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572000"/>
            <a:ext cx="7683500" cy="476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72800" y="8496300"/>
            <a:ext cx="50038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18288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6800" y="2578100"/>
            <a:ext cx="12738100" cy="5181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68400"/>
            <a:ext cx="2692400" cy="1422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2200" y="1663700"/>
            <a:ext cx="11023600" cy="6959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9800" y="1816100"/>
            <a:ext cx="393700" cy="6858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68400"/>
            <a:ext cx="3136900" cy="1422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1100" y="1790700"/>
            <a:ext cx="6172200" cy="10033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6200" y="2959100"/>
            <a:ext cx="2946400" cy="11430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6200" y="5105400"/>
            <a:ext cx="2984500" cy="10160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6200" y="4076700"/>
            <a:ext cx="2946400" cy="10287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70300" y="2806700"/>
            <a:ext cx="2527300" cy="26289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70300" y="7213600"/>
            <a:ext cx="2527300" cy="1104900"/>
          </a:xfrm>
          <a:prstGeom prst="rect">
            <a:avLst/>
          </a:prstGeom>
        </p:spPr>
      </p:pic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0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0300" y="5435600"/>
            <a:ext cx="2501900" cy="21590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13500" y="6223000"/>
            <a:ext cx="6172200" cy="15113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13500" y="7366000"/>
            <a:ext cx="6172200" cy="11303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Group 4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93300" y="2794000"/>
            <a:ext cx="4064000" cy="12446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93300" y="5003800"/>
            <a:ext cx="4114800" cy="1257300"/>
          </a:xfrm>
          <a:prstGeom prst="rect">
            <a:avLst/>
          </a:prstGeom>
        </p:spPr>
      </p:pic>
      <p:grpSp>
        <p:nvGrpSpPr>
          <p:cNvPr id="51" name="Group 5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93300" y="3657600"/>
            <a:ext cx="4114800" cy="1435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13220700" y="3657600"/>
            <a:ext cx="1524000" cy="254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8191500" y="4229100"/>
            <a:ext cx="2374900" cy="25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78200" y="1778000"/>
            <a:ext cx="393700" cy="10160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070600" y="965200"/>
            <a:ext cx="393700" cy="10160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3352800" cy="1422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0900" y="2705100"/>
            <a:ext cx="11493500" cy="4876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590800"/>
            <a:ext cx="4762500" cy="247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3606800"/>
            <a:ext cx="34290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4851400"/>
            <a:ext cx="3429000" cy="9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083300"/>
            <a:ext cx="3378200" cy="939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7315200"/>
            <a:ext cx="3429000" cy="952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700" y="952500"/>
            <a:ext cx="14097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0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0" y="2147483647"/>
            <a:ext cx="2147483647" cy="3865372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0" y="8737600"/>
            <a:ext cx="112395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153400"/>
            <a:ext cx="4432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1500" y="3746500"/>
            <a:ext cx="4394200" cy="825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20600" y="4991100"/>
            <a:ext cx="3721100" cy="825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42800" y="6223000"/>
            <a:ext cx="40132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69900" y="7454900"/>
            <a:ext cx="2984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622300"/>
            <a:ext cx="3352800" cy="1536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1003300"/>
            <a:ext cx="98679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381000"/>
            <a:ext cx="1231900" cy="1231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30400" y="2108200"/>
            <a:ext cx="5549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4200" y="9029700"/>
            <a:ext cx="622300" cy="622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0" y="9321800"/>
            <a:ext cx="12319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789400" y="9321800"/>
            <a:ext cx="12319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" y="850900"/>
            <a:ext cx="304800" cy="304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0" y="977900"/>
            <a:ext cx="9271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520700" y="977900"/>
            <a:ext cx="9271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46600" y="850900"/>
            <a:ext cx="304800" cy="304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762000" y="9334500"/>
            <a:ext cx="114300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622300" y="8966200"/>
            <a:ext cx="774700" cy="774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1384300" y="9055100"/>
            <a:ext cx="47879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901700" y="9245600"/>
            <a:ext cx="228600" cy="228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7800" y="1270000"/>
            <a:ext cx="6997700" cy="42672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7800" y="6477000"/>
            <a:ext cx="6172200" cy="2755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3000" y="1612900"/>
            <a:ext cx="2159000" cy="3911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4700" y="2273300"/>
            <a:ext cx="1257300" cy="1689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83100" y="1231900"/>
            <a:ext cx="2159000" cy="660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1600200"/>
            <a:ext cx="2159000" cy="39116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3200000">
            <a:off x="4305300" y="1816100"/>
            <a:ext cx="469900" cy="13462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-600000">
            <a:off x="2349500" y="3708400"/>
            <a:ext cx="330200" cy="22606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40800" y="2489200"/>
            <a:ext cx="3949700" cy="45212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131800" y="2476500"/>
            <a:ext cx="3962400" cy="5295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5500" y="9055100"/>
            <a:ext cx="6769100" cy="7747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3300" y="1854200"/>
            <a:ext cx="3530600" cy="6858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0400" y="6019800"/>
            <a:ext cx="31877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622300"/>
            <a:ext cx="3479800" cy="1536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1003300"/>
            <a:ext cx="98679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381000"/>
            <a:ext cx="1231900" cy="1231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30400" y="2108200"/>
            <a:ext cx="5549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4200" y="9029700"/>
            <a:ext cx="622300" cy="622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0" y="9321800"/>
            <a:ext cx="12319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789400" y="9321800"/>
            <a:ext cx="12319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" y="850900"/>
            <a:ext cx="304800" cy="304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0" y="977900"/>
            <a:ext cx="9271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520700" y="977900"/>
            <a:ext cx="9271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46600" y="850900"/>
            <a:ext cx="304800" cy="304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762000" y="9334500"/>
            <a:ext cx="114300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622300" y="8966200"/>
            <a:ext cx="774700" cy="774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1384300" y="9055100"/>
            <a:ext cx="47879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901700" y="9245600"/>
            <a:ext cx="228600" cy="228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4000" y="1612900"/>
            <a:ext cx="6858000" cy="4622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4700" y="3822700"/>
            <a:ext cx="2108200" cy="431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9000" y="4762500"/>
            <a:ext cx="3797300" cy="1422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5000" y="6756400"/>
            <a:ext cx="4076700" cy="22733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31300" y="2019300"/>
            <a:ext cx="5295900" cy="3759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25000" y="3733800"/>
            <a:ext cx="4356100" cy="3683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61400" y="6083300"/>
            <a:ext cx="5232400" cy="2641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20800" y="6032500"/>
            <a:ext cx="3365500" cy="1270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15500" y="9055100"/>
            <a:ext cx="6769100" cy="774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9500" y="6362700"/>
            <a:ext cx="2336800" cy="685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18500" y="1511300"/>
            <a:ext cx="2324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622300"/>
            <a:ext cx="3352800" cy="1536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1003300"/>
            <a:ext cx="98679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381000"/>
            <a:ext cx="1231900" cy="1231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30400" y="2108200"/>
            <a:ext cx="5549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4200" y="9029700"/>
            <a:ext cx="622300" cy="622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0" y="9321800"/>
            <a:ext cx="12319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789400" y="9321800"/>
            <a:ext cx="12319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500" y="850900"/>
            <a:ext cx="304800" cy="304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0" y="977900"/>
            <a:ext cx="9271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4109593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520700" y="977900"/>
            <a:ext cx="9271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46600" y="850900"/>
            <a:ext cx="304800" cy="3048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762000" y="9334500"/>
            <a:ext cx="114300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622300" y="8966200"/>
            <a:ext cx="774700" cy="774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4109593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1384300" y="9055100"/>
            <a:ext cx="47879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901700" y="9245600"/>
            <a:ext cx="228600" cy="228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7800" y="1612900"/>
            <a:ext cx="7035800" cy="50546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0700" y="7302500"/>
            <a:ext cx="3149600" cy="16002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1100" y="1524000"/>
            <a:ext cx="3378200" cy="3632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22200" y="1524000"/>
            <a:ext cx="3378200" cy="36322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51900" y="5168900"/>
            <a:ext cx="2273300" cy="35814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04600" y="5207000"/>
            <a:ext cx="2247900" cy="39497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65200" y="5435600"/>
            <a:ext cx="4076700" cy="1485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5500" y="9055100"/>
            <a:ext cx="6769100" cy="7747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4100" y="6845300"/>
            <a:ext cx="2336800" cy="6858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64500" y="1028700"/>
            <a:ext cx="2324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30480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66086" y="5265357"/>
            <a:ext cx="3240000" cy="324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5071" y="5269000"/>
            <a:ext cx="3240000" cy="324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2435" y="1816100"/>
            <a:ext cx="3240000" cy="324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5071" y="1802350"/>
            <a:ext cx="324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18542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15300" y="4076700"/>
            <a:ext cx="25654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654300"/>
            <a:ext cx="12852400" cy="596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200" y="8623300"/>
            <a:ext cx="292100" cy="2921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0" y="1511300"/>
            <a:ext cx="8636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63195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1176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8623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8750300"/>
            <a:ext cx="863600" cy="25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117600" y="8750300"/>
            <a:ext cx="8636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812800"/>
            <a:ext cx="9575800" cy="2197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00" y="2806700"/>
            <a:ext cx="12560300" cy="5664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390690100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300" y="4000500"/>
            <a:ext cx="3517900" cy="254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390690100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7300" y="4787900"/>
            <a:ext cx="3517900" cy="25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390690100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7300" y="5549900"/>
            <a:ext cx="3517900" cy="254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390690100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300" y="6438900"/>
            <a:ext cx="3517900" cy="254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390690100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300" y="7251700"/>
            <a:ext cx="3517900" cy="254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500" y="3683000"/>
            <a:ext cx="1841500" cy="4013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7500" y="3733800"/>
            <a:ext cx="4864100" cy="45339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30300" y="3632200"/>
            <a:ext cx="1244600" cy="40894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0900" y="8890000"/>
            <a:ext cx="9334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518900" y="5130800"/>
            <a:ext cx="10287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08000"/>
            <a:ext cx="4775200" cy="247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0" y="1524000"/>
            <a:ext cx="91440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0" y="12319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2147483647"/>
            <a:ext cx="2147483647" cy="3865372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0800000">
            <a:off x="0" y="8737600"/>
            <a:ext cx="112395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685800" y="8153400"/>
            <a:ext cx="4432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5900" y="2730500"/>
            <a:ext cx="6172200" cy="4813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9900" y="2730500"/>
            <a:ext cx="6172200" cy="481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2600" y="4152900"/>
            <a:ext cx="5588000" cy="292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7900" y="4152900"/>
            <a:ext cx="5334000" cy="2921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07500" y="3086100"/>
            <a:ext cx="5359400" cy="965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0000" y="3086100"/>
            <a:ext cx="5435600" cy="965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52000" y="4114800"/>
            <a:ext cx="5791200" cy="2806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59100" y="4178300"/>
            <a:ext cx="58039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18542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15300" y="4076700"/>
            <a:ext cx="2565400" cy="2476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5000" y="3619500"/>
            <a:ext cx="6477000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5000" y="816830"/>
            <a:ext cx="3461327" cy="13889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1728" y="4502123"/>
            <a:ext cx="4404543" cy="12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35300"/>
            <a:ext cx="7797800" cy="247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438900"/>
            <a:ext cx="9029700" cy="231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00" y="2819400"/>
            <a:ext cx="3429000" cy="9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00" y="4051300"/>
            <a:ext cx="3429000" cy="952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00" y="5295900"/>
            <a:ext cx="34290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00" y="6527800"/>
            <a:ext cx="3429000" cy="95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00" y="7772400"/>
            <a:ext cx="3429000" cy="9525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0" y="2147483647"/>
            <a:ext cx="2147483647" cy="3896233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43600"/>
            <a:ext cx="11239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7700" y="939800"/>
            <a:ext cx="1206500" cy="1384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0" y="2147483647"/>
            <a:ext cx="2147483647" cy="38100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0" y="2147483647"/>
            <a:ext cx="2147483647" cy="3865372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0" y="8737600"/>
            <a:ext cx="11239500" cy="25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-685800" y="8153400"/>
            <a:ext cx="44323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65100" y="2946400"/>
            <a:ext cx="3530600" cy="825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79400" y="4191000"/>
            <a:ext cx="3200400" cy="825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7800" y="5422900"/>
            <a:ext cx="3327400" cy="825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47600" y="6667500"/>
            <a:ext cx="3619500" cy="825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12700" y="7899400"/>
            <a:ext cx="34290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3136900"/>
            <a:ext cx="6832600" cy="365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3606800"/>
            <a:ext cx="34290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4851400"/>
            <a:ext cx="3429000" cy="9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083300"/>
            <a:ext cx="3378200" cy="939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7315200"/>
            <a:ext cx="3429000" cy="952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700" y="952500"/>
            <a:ext cx="13843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0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0" y="2147483647"/>
            <a:ext cx="2147483647" cy="3865372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0" y="8737600"/>
            <a:ext cx="112395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153400"/>
            <a:ext cx="4432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88800" y="3746500"/>
            <a:ext cx="4381500" cy="825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12700" y="4991100"/>
            <a:ext cx="3441700" cy="825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55600" y="6223000"/>
            <a:ext cx="3200400" cy="800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96800" y="7454900"/>
            <a:ext cx="36449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18542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5900" y="2730500"/>
            <a:ext cx="6172200" cy="4813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9900" y="2730500"/>
            <a:ext cx="6172200" cy="4813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22900" y="4152900"/>
            <a:ext cx="3200400" cy="292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01500" y="4152900"/>
            <a:ext cx="3200400" cy="29210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36900" y="4394200"/>
            <a:ext cx="2273300" cy="24511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500" y="4394200"/>
            <a:ext cx="2286000" cy="24511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15500" y="4394200"/>
            <a:ext cx="2286000" cy="2451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0" y="3086100"/>
            <a:ext cx="5422900" cy="9652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40000" y="3086100"/>
            <a:ext cx="5435600" cy="9652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65800" y="4749800"/>
            <a:ext cx="2044700" cy="22352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69800" y="4749800"/>
            <a:ext cx="19177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43000"/>
            <a:ext cx="2590800" cy="95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521200" y="-1041400"/>
            <a:ext cx="27330400" cy="12560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68400"/>
            <a:ext cx="3873500" cy="1422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7800" y="1905000"/>
            <a:ext cx="10299700" cy="6489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04900"/>
            <a:ext cx="3657600" cy="1028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454023000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3700" y="1955800"/>
            <a:ext cx="5257800" cy="29210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0900" y="1955800"/>
            <a:ext cx="5600700" cy="29210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3700" y="5143500"/>
            <a:ext cx="5257800" cy="25781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0900" y="5143500"/>
            <a:ext cx="4826000" cy="25781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53900" y="5143500"/>
            <a:ext cx="4457700" cy="2578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13900" y="8496300"/>
            <a:ext cx="6286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41600"/>
            <a:ext cx="10502900" cy="247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3606800"/>
            <a:ext cx="34290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4851400"/>
            <a:ext cx="3429000" cy="9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083300"/>
            <a:ext cx="3378200" cy="939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0" y="7315200"/>
            <a:ext cx="3429000" cy="952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700" y="952500"/>
            <a:ext cx="13843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0" y="2147483647"/>
            <a:ext cx="2147483647" cy="3810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0" y="2147483647"/>
            <a:ext cx="2147483647" cy="3865372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0" y="8737600"/>
            <a:ext cx="112395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2147483648" y="2147483647"/>
            <a:ext cx="2147483647" cy="38100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685800" y="8153400"/>
            <a:ext cx="4432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1500" y="3746500"/>
            <a:ext cx="4356100" cy="825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76200" y="4991100"/>
            <a:ext cx="3352800" cy="825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3500" y="6223000"/>
            <a:ext cx="34925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55600" y="7454900"/>
            <a:ext cx="3048000" cy="78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4</cp:revision>
  <dcterms:created xsi:type="dcterms:W3CDTF">2006-08-16T00:00:00Z</dcterms:created>
  <dcterms:modified xsi:type="dcterms:W3CDTF">2024-05-23T23:25:54Z</dcterms:modified>
</cp:coreProperties>
</file>