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4367" y="456547"/>
            <a:ext cx="2022521" cy="85339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95288" y="-73390"/>
            <a:ext cx="5183278" cy="142498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22858" y="9032877"/>
            <a:ext cx="2908238" cy="47211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45453" y="3094009"/>
            <a:ext cx="19376621" cy="4097696"/>
            <a:chOff x="-545453" y="3094009"/>
            <a:chExt cx="19376621" cy="409769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325856" y="3241832"/>
              <a:ext cx="9068583" cy="1924672"/>
              <a:chOff x="4325856" y="3241832"/>
              <a:chExt cx="9068583" cy="1924672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325856" y="3241832"/>
                <a:ext cx="9068583" cy="1924672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765600" y="2873863"/>
              <a:ext cx="14955966" cy="49782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4367" y="456547"/>
            <a:ext cx="2022521" cy="85339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95288" y="-73390"/>
            <a:ext cx="5183278" cy="142498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0898" y="2191884"/>
            <a:ext cx="1760681" cy="199322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60730" y="2641199"/>
            <a:ext cx="6651739" cy="133683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0898" y="3990793"/>
            <a:ext cx="1907958" cy="199322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79777" y="4495796"/>
            <a:ext cx="5875506" cy="133683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20898" y="5833898"/>
            <a:ext cx="1905744" cy="199322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7396" y="6283216"/>
            <a:ext cx="3392679" cy="12314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4367" y="456547"/>
            <a:ext cx="2022521" cy="85339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95288" y="-73390"/>
            <a:ext cx="5183278" cy="14249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08267" y="1745380"/>
            <a:ext cx="14267662" cy="6297109"/>
            <a:chOff x="1708267" y="1745380"/>
            <a:chExt cx="14267662" cy="629710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8267" y="1745380"/>
              <a:ext cx="14267662" cy="629710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83763" y="371782"/>
            <a:ext cx="4746128" cy="95385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5789" y="8178398"/>
            <a:ext cx="12977840" cy="15690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4367" y="456547"/>
            <a:ext cx="2022521" cy="85339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95288" y="-73390"/>
            <a:ext cx="5183278" cy="14249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55956" y="1806148"/>
            <a:ext cx="8808661" cy="6521038"/>
            <a:chOff x="2255956" y="1806148"/>
            <a:chExt cx="8808661" cy="652103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55956" y="1806148"/>
              <a:ext cx="8808661" cy="652103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83763" y="371782"/>
            <a:ext cx="4746128" cy="95385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27188" y="8525021"/>
            <a:ext cx="5050622" cy="106672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94525" y="8525021"/>
            <a:ext cx="4136224" cy="10667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4367" y="456547"/>
            <a:ext cx="2022521" cy="85339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95288" y="-73390"/>
            <a:ext cx="5183278" cy="14249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762469" y="2807201"/>
            <a:ext cx="12598838" cy="4557026"/>
            <a:chOff x="2762469" y="2807201"/>
            <a:chExt cx="12598838" cy="455702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62469" y="2807201"/>
              <a:ext cx="12598838" cy="455702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83763" y="371782"/>
            <a:ext cx="4746128" cy="95385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13556" y="7553592"/>
            <a:ext cx="4455686" cy="106672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072899" y="7553592"/>
            <a:ext cx="4455686" cy="10667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45003" y="7553592"/>
            <a:ext cx="4260507" cy="1066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4367" y="456547"/>
            <a:ext cx="2022521" cy="85339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95288" y="-73390"/>
            <a:ext cx="5183278" cy="14249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24468" y="2136051"/>
            <a:ext cx="8511996" cy="6217011"/>
            <a:chOff x="1224468" y="2136051"/>
            <a:chExt cx="8511996" cy="621701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4468" y="2136051"/>
              <a:ext cx="8511996" cy="621701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08921" y="2802186"/>
            <a:ext cx="4232172" cy="15690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83760" y="371782"/>
            <a:ext cx="4416662" cy="96919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704159" y="3993357"/>
            <a:ext cx="7153676" cy="26246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4367" y="456547"/>
            <a:ext cx="2022521" cy="85339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95288" y="-73390"/>
            <a:ext cx="5183278" cy="14249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753723" y="3226714"/>
            <a:ext cx="10778269" cy="4830096"/>
            <a:chOff x="3753723" y="3226714"/>
            <a:chExt cx="10778269" cy="483009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53723" y="3226714"/>
              <a:ext cx="10778269" cy="483009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83760" y="371782"/>
            <a:ext cx="5023732" cy="9596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4367" y="456547"/>
            <a:ext cx="2022521" cy="85339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95288" y="-73390"/>
            <a:ext cx="5183278" cy="142498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83760" y="371782"/>
            <a:ext cx="4542599" cy="9596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2213" y="3694848"/>
            <a:ext cx="7109352" cy="4251046"/>
            <a:chOff x="1052213" y="3694848"/>
            <a:chExt cx="7109352" cy="425104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2213" y="3694848"/>
              <a:ext cx="7109352" cy="425104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35910" y="3790793"/>
            <a:ext cx="4038292" cy="156908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27339" y="4862557"/>
            <a:ext cx="9263579" cy="21276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4367" y="456547"/>
            <a:ext cx="2022521" cy="85339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95288" y="-73390"/>
            <a:ext cx="5183278" cy="142498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9880" y="3198819"/>
            <a:ext cx="11764689" cy="88110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9880" y="4482032"/>
            <a:ext cx="9347681" cy="8811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2021-07-09T01:46:23Z</dcterms:created>
  <dcterms:modified xsi:type="dcterms:W3CDTF">2021-07-09T01:46:23Z</dcterms:modified>
</cp:coreProperties>
</file>