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5626" y="3222431"/>
            <a:ext cx="7498509" cy="47088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915" y="1926110"/>
            <a:ext cx="5325291" cy="6171429"/>
            <a:chOff x="1109915" y="1926110"/>
            <a:chExt cx="5325291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915" y="1926110"/>
              <a:ext cx="5325291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6108" y="1926110"/>
            <a:ext cx="8368163" cy="6171429"/>
            <a:chOff x="6796108" y="1926110"/>
            <a:chExt cx="836816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6108" y="1926110"/>
              <a:ext cx="836816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6846" y="1915798"/>
            <a:ext cx="8709306" cy="7127571"/>
            <a:chOff x="686846" y="1915798"/>
            <a:chExt cx="8709306" cy="7127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846" y="1915798"/>
              <a:ext cx="8709306" cy="7127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76854" y="1915798"/>
            <a:ext cx="6094987" cy="7127571"/>
            <a:chOff x="9676854" y="1915798"/>
            <a:chExt cx="6094987" cy="7127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6854" y="1915798"/>
              <a:ext cx="6094987" cy="7127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2829" y="1756391"/>
            <a:ext cx="6435254" cy="6859802"/>
            <a:chOff x="1212829" y="1756391"/>
            <a:chExt cx="6435254" cy="68598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829" y="1756391"/>
              <a:ext cx="6435254" cy="68598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8635" y="1756391"/>
            <a:ext cx="9036911" cy="5076916"/>
            <a:chOff x="7868635" y="1756391"/>
            <a:chExt cx="9036911" cy="50769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8635" y="1756391"/>
              <a:ext cx="9036911" cy="5076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021" y="2116678"/>
            <a:ext cx="15965205" cy="4708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72539" y="2304676"/>
            <a:ext cx="9025852" cy="6131848"/>
            <a:chOff x="2372539" y="2304676"/>
            <a:chExt cx="9025852" cy="61318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2539" y="2304676"/>
              <a:ext cx="9025852" cy="61318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0965" y="7691013"/>
            <a:ext cx="5325814" cy="17800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63749" y="2089834"/>
            <a:ext cx="5402704" cy="1795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2679" y="4029698"/>
            <a:ext cx="12852441" cy="3549627"/>
            <a:chOff x="1152679" y="4029698"/>
            <a:chExt cx="12852441" cy="35496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679" y="4029698"/>
              <a:ext cx="12852441" cy="35496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9232" y="1747927"/>
            <a:ext cx="5325814" cy="1780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9232" y="1414594"/>
            <a:ext cx="5356965" cy="17800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2633" y="2716240"/>
            <a:ext cx="13257572" cy="3174663"/>
            <a:chOff x="1132633" y="2716240"/>
            <a:chExt cx="13257572" cy="31746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633" y="2716240"/>
              <a:ext cx="13257572" cy="31746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7019" y="5890903"/>
            <a:ext cx="6171429" cy="3420598"/>
            <a:chOff x="1087019" y="5890903"/>
            <a:chExt cx="6171429" cy="34205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019" y="5890903"/>
              <a:ext cx="6171429" cy="34205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03525" y="6014825"/>
            <a:ext cx="9379110" cy="2867992"/>
            <a:chOff x="8603525" y="6014825"/>
            <a:chExt cx="9379110" cy="28679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3525" y="6014825"/>
              <a:ext cx="9379110" cy="2867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021" y="2116678"/>
            <a:ext cx="14869542" cy="56850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46" y="1891070"/>
            <a:ext cx="4644960" cy="2714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846" y="1433810"/>
            <a:ext cx="9221995" cy="8279226"/>
            <a:chOff x="686846" y="1433810"/>
            <a:chExt cx="9221995" cy="82792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846" y="1433810"/>
              <a:ext cx="9221995" cy="8279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3230" y="2427363"/>
            <a:ext cx="6419205" cy="5490538"/>
            <a:chOff x="973230" y="2427363"/>
            <a:chExt cx="6419205" cy="54905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230" y="2427363"/>
              <a:ext cx="6419205" cy="5490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95238" y="1580213"/>
            <a:ext cx="8179183" cy="7692689"/>
            <a:chOff x="8495238" y="1580213"/>
            <a:chExt cx="8179183" cy="76926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5238" y="1580213"/>
              <a:ext cx="8179183" cy="7692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021" y="2116678"/>
            <a:ext cx="16061678" cy="5914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660" y="495902"/>
            <a:ext cx="3196950" cy="614380"/>
            <a:chOff x="536660" y="495902"/>
            <a:chExt cx="3196950" cy="614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60" y="495902"/>
              <a:ext cx="3196950" cy="614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267" y="1227522"/>
            <a:ext cx="3224293" cy="7674"/>
            <a:chOff x="548267" y="1227522"/>
            <a:chExt cx="3224293" cy="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7" y="1227522"/>
              <a:ext cx="3224293" cy="7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5116" y="1734837"/>
            <a:ext cx="3758300" cy="3974570"/>
            <a:chOff x="1115116" y="1734837"/>
            <a:chExt cx="3758300" cy="397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116" y="1734837"/>
              <a:ext cx="3758300" cy="397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14855" y="1734837"/>
            <a:ext cx="3613246" cy="3974570"/>
            <a:chOff x="5214855" y="1734837"/>
            <a:chExt cx="3613246" cy="39745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4855" y="1734837"/>
              <a:ext cx="3613246" cy="39745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1734837"/>
            <a:ext cx="3452324" cy="3974570"/>
            <a:chOff x="9142857" y="1734837"/>
            <a:chExt cx="3452324" cy="3974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1734837"/>
              <a:ext cx="3452324" cy="3974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79264" y="1734837"/>
            <a:ext cx="3681049" cy="3974570"/>
            <a:chOff x="12979264" y="1734837"/>
            <a:chExt cx="3681049" cy="39745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9264" y="1734837"/>
              <a:ext cx="3681049" cy="39745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9978" y="6011663"/>
            <a:ext cx="4288741" cy="3820263"/>
            <a:chOff x="6459978" y="6011663"/>
            <a:chExt cx="4288741" cy="38202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9978" y="6011663"/>
              <a:ext cx="4288741" cy="3820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2022-01-19T11:11:50Z</dcterms:created>
  <dcterms:modified xsi:type="dcterms:W3CDTF">2022-01-19T11:11:50Z</dcterms:modified>
</cp:coreProperties>
</file>