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7" r:id="rId8"/>
    <p:sldId id="261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FFF"/>
    <a:srgbClr val="7E8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5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2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0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E8AFE">
                <a:alpha val="97647"/>
              </a:srgb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238F-619E-47A9-B50C-00DB7A6171FE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E3EE-C14C-4ACE-B03C-6AB7F69C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7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A4275-10AD-8C2A-24C1-39CEF0675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Problems of Drinking Alcohol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80813-AE21-5194-593E-9C013EE8A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EAP</a:t>
            </a:r>
            <a:r>
              <a:rPr lang="ko-KR" altLang="en-US" dirty="0"/>
              <a:t> </a:t>
            </a:r>
            <a:r>
              <a:rPr lang="en-US" altLang="ko-KR" dirty="0"/>
              <a:t>02 KIM HYUNUK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18C8-49DB-DB51-C305-1579EBF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Christian View of Alcohol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7B74C-FE79-3BA8-652A-6738DA1A2B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6227" y="2414905"/>
            <a:ext cx="897245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 What is “Do not be conformed”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9E71CE39-8BCA-397D-628C-2C8D34D53780}"/>
              </a:ext>
            </a:extLst>
          </p:cNvPr>
          <p:cNvSpPr txBox="1">
            <a:spLocks/>
          </p:cNvSpPr>
          <p:nvPr/>
        </p:nvSpPr>
        <p:spPr>
          <a:xfrm>
            <a:off x="2054013" y="3429000"/>
            <a:ext cx="7530254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in Romans 12:2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9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18C8-49DB-DB51-C305-1579EBF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Opposite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Opinion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5D481-64E5-F2EA-821F-5EB2567C3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745"/>
            <a:ext cx="4829975" cy="3115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8211E-353E-4507-A24E-2C9355EEAFCE}"/>
              </a:ext>
            </a:extLst>
          </p:cNvPr>
          <p:cNvSpPr txBox="1"/>
          <p:nvPr/>
        </p:nvSpPr>
        <p:spPr>
          <a:xfrm>
            <a:off x="5996901" y="2206243"/>
            <a:ext cx="58293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“Alcohol alters our social or cognitive abilities, allowing us to perform more effectively in social circumstances.”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(NIA, 2016)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0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18C8-49DB-DB51-C305-1579EBF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8211E-353E-4507-A24E-2C9355EEAFCE}"/>
              </a:ext>
            </a:extLst>
          </p:cNvPr>
          <p:cNvSpPr txBox="1"/>
          <p:nvPr/>
        </p:nvSpPr>
        <p:spPr>
          <a:xfrm>
            <a:off x="1300480" y="2626190"/>
            <a:ext cx="1074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Alcohol assumption is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physically</a:t>
            </a:r>
            <a:r>
              <a:rPr lang="en-US" altLang="ko-KR" sz="4000" dirty="0"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,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mentally</a:t>
            </a:r>
            <a:r>
              <a:rPr lang="en-US" altLang="ko-KR" sz="4000" dirty="0"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, and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religiously</a:t>
            </a:r>
            <a:r>
              <a:rPr lang="en-US" altLang="ko-KR" sz="4000" dirty="0">
                <a:effectLst/>
                <a:latin typeface="Amasis MT Pro Black" panose="02040A04050005020304" pitchFamily="18" charset="0"/>
                <a:ea typeface="맑은 고딕" panose="020B0503020000020004" pitchFamily="50" charset="-127"/>
              </a:rPr>
              <a:t> harmful</a:t>
            </a:r>
            <a:endParaRPr lang="ko-KR" altLang="en-US" sz="2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1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18C8-49DB-DB51-C305-1579EBF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References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8211E-353E-4507-A24E-2C9355EEAFCE}"/>
              </a:ext>
            </a:extLst>
          </p:cNvPr>
          <p:cNvSpPr txBox="1"/>
          <p:nvPr/>
        </p:nvSpPr>
        <p:spPr>
          <a:xfrm>
            <a:off x="838200" y="1826936"/>
            <a:ext cx="10749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Davis, K. F. (2018, February 28). </a:t>
            </a:r>
            <a:r>
              <a:rPr lang="en-US" altLang="ko-KR" sz="1800" i="1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What effects does alcohol have on health?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 Medical News Today. 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https://www.medicalnewstoday.com/articles/305062</a:t>
            </a:r>
            <a:endParaRPr lang="en-US" altLang="ko-KR" sz="1800" dirty="0">
              <a:effectLst/>
              <a:latin typeface="Times New Roman" panose="02020603050405020304" pitchFamily="18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800" i="1" dirty="0">
              <a:effectLst/>
              <a:latin typeface="Times New Roman" panose="02020603050405020304" pitchFamily="18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800" i="1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Fetal alcohol syndrome - Symptoms and causes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. (2018, January 10). Mayo Clinic. https://www.mayoclinic.org/diseases-conditions/fetal-alcohol-syndrome/symptoms-causes/syc-20352901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David M. </a:t>
            </a:r>
            <a:r>
              <a:rPr lang="en-US" altLang="ko-KR" sz="1800" dirty="0" err="1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Lovinger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, (1997, February 22). </a:t>
            </a:r>
            <a:r>
              <a:rPr lang="en-US" altLang="ko-KR" sz="1800" i="1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NCBI - WWW Error Blocked Diagnostic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. National Library of Medical. https://www.ncbi.nlm.nih.gov/pmc/articles/PMC6826824/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800" i="1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ordia New" panose="020B0304020202020204" pitchFamily="34" charset="-34"/>
              </a:rPr>
              <a:t>English Standard Version Bible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Cordia New" panose="020B0304020202020204" pitchFamily="34" charset="-34"/>
              </a:rPr>
              <a:t>. (2001). ESV Online. https://esv.literalword.com/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Cordia New" panose="020B0304020202020204" pitchFamily="34" charset="-34"/>
            </a:endParaRPr>
          </a:p>
          <a:p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Monga, A. (2021, May 11). </a:t>
            </a:r>
            <a:r>
              <a:rPr lang="en-US" altLang="ko-KR" sz="1800" i="1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Alcohol: Benefits, Risks, and How Much Is Too Much?</a:t>
            </a:r>
            <a:r>
              <a:rPr lang="en-US" altLang="ko-KR" sz="1800" dirty="0"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굴림" panose="020B0600000101010101" pitchFamily="50" charset="-127"/>
              </a:rPr>
              <a:t> Gleneagles Hospital. https://www.gleneagles.com.sg/healthplus/article/alcohol-risks-benefits</a:t>
            </a:r>
          </a:p>
          <a:p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r>
              <a:rPr lang="en-US" altLang="ko-KR" i="1" dirty="0">
                <a:effectLst/>
              </a:rPr>
              <a:t>Alcohol abuse statistics [2022]: National + state data</a:t>
            </a:r>
            <a:r>
              <a:rPr lang="en-US" altLang="ko-KR" dirty="0">
                <a:effectLst/>
              </a:rPr>
              <a:t>. NCDAS. (2022, April 6). Retrieved June 13, 2022, from https://drugabusestatistics.org/alcohol-abuse-statistics/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71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856">
              <a:srgbClr val="8CB9E2"/>
            </a:gs>
            <a:gs pos="0">
              <a:srgbClr val="7E8AFE">
                <a:alpha val="97647"/>
              </a:srgb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2593-8367-20C9-6922-51BECE07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Objective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277C-1295-19BB-0A0E-DF23A44A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Amasis MT Pro Black" panose="020B0604020202020204" pitchFamily="18" charset="0"/>
            </a:endParaRPr>
          </a:p>
          <a:p>
            <a:pPr marL="0" indent="0">
              <a:buNone/>
            </a:pPr>
            <a:r>
              <a:rPr lang="en-US" altLang="ko-KR" sz="4400" dirty="0">
                <a:latin typeface="Amasis MT Pro Black" panose="020B0604020202020204" pitchFamily="18" charset="0"/>
              </a:rPr>
              <a:t>1. Physical Problem</a:t>
            </a:r>
          </a:p>
          <a:p>
            <a:pPr marL="0" indent="0">
              <a:buNone/>
            </a:pPr>
            <a:r>
              <a:rPr lang="en-US" altLang="ko-KR" sz="4400" dirty="0">
                <a:latin typeface="Amasis MT Pro Black" panose="020B0604020202020204" pitchFamily="18" charset="0"/>
              </a:rPr>
              <a:t>2. Mental Problem</a:t>
            </a:r>
          </a:p>
          <a:p>
            <a:pPr marL="0" indent="0">
              <a:buNone/>
            </a:pPr>
            <a:r>
              <a:rPr lang="en-US" altLang="ko-KR" sz="4400" dirty="0">
                <a:latin typeface="Amasis MT Pro Black" panose="020B0604020202020204" pitchFamily="18" charset="0"/>
              </a:rPr>
              <a:t>3. Christian View of Alcohol</a:t>
            </a:r>
          </a:p>
          <a:p>
            <a:pPr marL="0" indent="0">
              <a:buNone/>
            </a:pPr>
            <a:r>
              <a:rPr lang="en-US" altLang="ko-KR" sz="4400" dirty="0">
                <a:latin typeface="Amasis MT Pro Black" panose="020B0604020202020204" pitchFamily="18" charset="0"/>
              </a:rPr>
              <a:t>4. Opposite Opinion</a:t>
            </a:r>
            <a:endParaRPr lang="ko-KR" altLang="en-US" sz="4400" dirty="0">
              <a:latin typeface="Amasis MT Pro Black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2BF0C-3F7D-6C60-C67F-451AB88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Physical Problem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7DEE9F-84DF-8CBF-A5A3-9BDB3DD86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5502" y="1690688"/>
            <a:ext cx="7639141" cy="4526899"/>
          </a:xfrm>
          <a:prstGeom prst="rect">
            <a:avLst/>
          </a:prstGeom>
          <a:ln w="19050">
            <a:noFill/>
          </a:ln>
          <a:effectLst>
            <a:softEdge rad="3175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E6A25-7898-C38E-71A8-B95526525E57}"/>
              </a:ext>
            </a:extLst>
          </p:cNvPr>
          <p:cNvSpPr txBox="1"/>
          <p:nvPr/>
        </p:nvSpPr>
        <p:spPr>
          <a:xfrm>
            <a:off x="4899661" y="6217587"/>
            <a:ext cx="259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(NCDAS, 2022)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96F77-824F-8745-ACAF-52A2A3B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Physical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F2F84-0780-7E87-9CF4-B82967A7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613" y="2600959"/>
            <a:ext cx="10515600" cy="3345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“ Alcohol interferes with the delivery of oxygen and optimal nutrition to developing baby. ”</a:t>
            </a:r>
          </a:p>
          <a:p>
            <a:pPr marL="0" indent="0" algn="ctr">
              <a:buNone/>
            </a:pPr>
            <a:endParaRPr lang="en-US" altLang="ko-KR" sz="44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(Mayo Clinic, 2018)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8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2BF0C-3F7D-6C60-C67F-451AB882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02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Mental Problem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FC04D-0405-E55A-91C9-637E5E629321}"/>
              </a:ext>
            </a:extLst>
          </p:cNvPr>
          <p:cNvSpPr txBox="1"/>
          <p:nvPr/>
        </p:nvSpPr>
        <p:spPr>
          <a:xfrm>
            <a:off x="2110830" y="5546614"/>
            <a:ext cx="23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masis MT Pro Black" panose="02040A04050005020304" pitchFamily="18" charset="0"/>
              </a:rPr>
              <a:t>Dopamin</a:t>
            </a:r>
            <a:endParaRPr lang="ko-KR" altLang="en-US" sz="3600" dirty="0"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1AD2F-E27E-BE59-988D-3D4A47B87830}"/>
              </a:ext>
            </a:extLst>
          </p:cNvPr>
          <p:cNvSpPr txBox="1"/>
          <p:nvPr/>
        </p:nvSpPr>
        <p:spPr>
          <a:xfrm>
            <a:off x="7190537" y="5546614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masis MT Pro Black" panose="02040A04050005020304" pitchFamily="18" charset="0"/>
              </a:rPr>
              <a:t>Serotonin</a:t>
            </a:r>
            <a:endParaRPr lang="ko-KR" altLang="en-US" sz="3600" dirty="0">
              <a:latin typeface="Amasis MT Pro Black" panose="02040A040500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C88D06-F5B6-C51A-C2CA-DB22692B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95" y="2416423"/>
            <a:ext cx="3570595" cy="3048690"/>
          </a:xfrm>
          <a:prstGeom prst="rect">
            <a:avLst/>
          </a:prstGeom>
          <a:ln w="19050">
            <a:noFill/>
          </a:ln>
          <a:effectLst>
            <a:softEdge rad="31750"/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5F034A-295F-D50B-0CC9-4E57A913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51" y="2416423"/>
            <a:ext cx="3479741" cy="3048690"/>
          </a:xfrm>
          <a:prstGeom prst="rect">
            <a:avLst/>
          </a:prstGeom>
          <a:ln w="19050"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2397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96F77-824F-8745-ACAF-52A2A3BA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Mental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F2F84-0780-7E87-9CF4-B82967A7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613" y="2600959"/>
            <a:ext cx="10515600" cy="3345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“ Some of the most potent antidepressants</a:t>
            </a:r>
          </a:p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are working to inhibit serotonin transporter ”</a:t>
            </a:r>
            <a:endParaRPr lang="en-US" altLang="ko-KR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endParaRPr lang="en-US" altLang="ko-KR" sz="4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(National Library of Medicine, 1997)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0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836BE-9658-A2D8-1107-F0290C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Mental Problem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6F94E7-C408-5D34-3C3A-8DE343716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101" y="2342272"/>
            <a:ext cx="4239070" cy="3348672"/>
          </a:xfr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72541-E59E-F4CC-F8A7-E4CB6C35F8E2}"/>
              </a:ext>
            </a:extLst>
          </p:cNvPr>
          <p:cNvSpPr txBox="1"/>
          <p:nvPr/>
        </p:nvSpPr>
        <p:spPr>
          <a:xfrm>
            <a:off x="6593831" y="3530974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masis MT Pro Black" panose="02040A04050005020304" pitchFamily="18" charset="0"/>
              </a:rPr>
              <a:t>Unnatural Signal</a:t>
            </a:r>
            <a:endParaRPr lang="ko-KR" altLang="en-US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836BE-9658-A2D8-1107-F0290CD8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Christian View of Alcohol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78DC65-57A3-53CA-74FC-A8EB09BF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2370666"/>
            <a:ext cx="10515600" cy="3675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Do not get drunk on wine, which leads      </a:t>
            </a:r>
          </a:p>
          <a:p>
            <a:pPr marL="0" indent="0" algn="ctr">
              <a:buNone/>
            </a:pPr>
            <a:r>
              <a:rPr lang="en-US" altLang="ko-KR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debauchery. Instead, be filled</a:t>
            </a:r>
          </a:p>
          <a:p>
            <a:pPr marL="0" indent="0" algn="ctr">
              <a:buNone/>
            </a:pPr>
            <a:r>
              <a:rPr lang="en-US" altLang="ko-K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Spirit ”</a:t>
            </a:r>
          </a:p>
          <a:p>
            <a:pPr marL="0" indent="0" algn="ctr">
              <a:buNone/>
            </a:pPr>
            <a:endParaRPr lang="en-US" altLang="ko-KR" sz="4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(Ephesians 5:18)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4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378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맑은 고딕</vt:lpstr>
      <vt:lpstr>Amasis MT Pro Black</vt:lpstr>
      <vt:lpstr>Arial</vt:lpstr>
      <vt:lpstr>Arial Black</vt:lpstr>
      <vt:lpstr>Calibri</vt:lpstr>
      <vt:lpstr>Calibri Light</vt:lpstr>
      <vt:lpstr>Times New Roman</vt:lpstr>
      <vt:lpstr>Office Theme</vt:lpstr>
      <vt:lpstr>Problems of Drinking Alcohol</vt:lpstr>
      <vt:lpstr>PowerPoint 프레젠테이션</vt:lpstr>
      <vt:lpstr>Objective</vt:lpstr>
      <vt:lpstr>Physical Problem</vt:lpstr>
      <vt:lpstr>Physical Problem</vt:lpstr>
      <vt:lpstr>Mental Problem</vt:lpstr>
      <vt:lpstr>Mental Problem</vt:lpstr>
      <vt:lpstr>Mental Problem</vt:lpstr>
      <vt:lpstr>Christian View of Alcohol</vt:lpstr>
      <vt:lpstr>Christian View of Alcohol</vt:lpstr>
      <vt:lpstr>Opposite Opinion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of Drinking Alcohol</dc:title>
  <dc:creator>vldrjtmxkdlf98@outlook.kr</dc:creator>
  <cp:lastModifiedBy>vldrjtmxkdlf98@outlook.kr</cp:lastModifiedBy>
  <cp:revision>3</cp:revision>
  <dcterms:created xsi:type="dcterms:W3CDTF">2022-06-13T07:35:37Z</dcterms:created>
  <dcterms:modified xsi:type="dcterms:W3CDTF">2022-06-14T01:00:12Z</dcterms:modified>
</cp:coreProperties>
</file>