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B1621-012D-42A0-8F78-72D0BF27E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FCF9B3-9A5A-4C8E-9A46-72AD59ABC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2538D8-47A0-4DAB-B92F-BBE3AD42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7C275-2716-42FB-A186-69C72ADC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6AA20-0616-4111-AC14-2AEF1FD4C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45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54E4D-7B20-4384-8DD6-DEF9F900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14D132-1CB4-45BC-8651-0D088287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B91074-8FB7-4DBD-925E-81BF7659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88BD36-E7B7-44F8-A1F7-27648F27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B7F07-37B2-417F-B118-B99691D1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150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D1F24-DDB6-4D64-A321-B8AF3B7CD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22D87C-E931-4554-9C16-45FA590E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41210-8B96-4243-ACFF-3D4D9EC15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8A274B-C530-4873-901D-345DB5FC7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00E30-9594-4B13-9D50-5F44F99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127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72564-BA96-46F5-A02A-A6894006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E691B-B2FC-4D55-A8FB-0C4D100D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D75C0-4F31-481F-8BB3-B9E3F763C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BC6CDE-0DFC-41AA-9052-EE448D74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683369-0A6F-4617-B73F-3B670C1B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266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17539-6DDD-4346-8D9E-AEBAF1CF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31D46-A040-42EC-96AD-BFBDEC539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DE364-289A-4CB8-8A03-8EA977FB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9A53C4-855C-4FA8-B003-F89F2AF0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4A677C-5823-4E0D-8D65-E524007A3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9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A5E83-6BE6-49FC-9368-31653A27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201E11-C9DA-4808-B7A9-D556C3265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4CF4E0-4C07-412C-AD5E-1C8C0388B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D7C6E9-091D-471E-B551-3B679C3A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DFF64B-42A9-4A28-A445-EBFF3ECB2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81BD8A-D4F5-4D15-859B-DBA7B2333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2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22953-ACB2-4B92-B2DA-7422BF8A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2EDAA-6583-4AA4-9017-B5CC548FF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8AD7A3-4246-4E3F-9DCC-177223D51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5C77A7-31CF-42F7-8C83-0F12602FB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01031F-D89B-4871-B9DC-DA0833A3B6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FAE8AE-5A2C-4DE8-B443-62393106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EC46C4-792B-4AF3-B953-7214FD65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9F57A8-49CF-4A87-A192-E6CF3EB1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87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C8545-BC07-4692-A87F-8E24FF6DD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71B42F-9471-4BF9-9515-F15657D6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89543D-215D-4232-8C7B-890D429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714023-3FD6-4131-8F78-CDEED8F3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4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B4A91F-7CF5-4FE3-A68F-C04EA9F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94A74-7331-4EF4-B071-C31360D4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F60D8-8CFD-4A22-802D-09015F7A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65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0D1B6-E9CC-4438-B03E-3F473B29A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A2AEF-BDBC-4DCB-946D-EDAE47CA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D53C7-780D-418A-A404-35087E451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9607D2-2D25-40BB-8647-3D7B7233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E97195-9FCE-456C-8E0A-AC9515517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DFC664-4E5F-4B9A-89A0-FEF5CCD4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49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EDAF-C638-4B08-B423-FBCFDF26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D8CB0-BFB4-4092-9A2D-3184486C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FC52E-22F3-40A0-BE94-3FC07AA7E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905C8E-B6E4-46E6-B172-8B01C88F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07F1EA-0FD7-41D6-BBF7-C65910FF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8EE53-82CA-4B34-8CEE-2CDF21EA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615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354B94-D28C-4669-9161-98CEFB42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29615C-57C9-4BA3-9546-6042A7B6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E3BA4-8FF2-48FF-852A-BA2FFC7E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0CF7-B3DC-4CDF-992A-4BFE25C89ABD}" type="datetimeFigureOut">
              <a:rPr lang="ko-KR" altLang="en-US" smtClean="0"/>
              <a:t>2019-03-21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8C0A1-42A6-4BD7-BCA8-BBFE88CFD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A9625-0543-44A3-8F1F-09B24B38E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0B2FF-914A-4DD8-8CB9-8DC322FAFC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18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8221B-1373-40FB-BAFF-B933F9AB2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논문 자료조사 모음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0A8AF0-048A-4DCF-8BB4-C847E41364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임양규</a:t>
            </a:r>
          </a:p>
        </p:txBody>
      </p:sp>
    </p:spTree>
    <p:extLst>
      <p:ext uri="{BB962C8B-B14F-4D97-AF65-F5344CB8AC3E}">
        <p14:creationId xmlns:p14="http://schemas.microsoft.com/office/powerpoint/2010/main" val="172965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View invariant human action recognition using histograms of 3D joints (2012)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histograms of 3D joint locations (HOJ3D) </a:t>
            </a:r>
            <a:r>
              <a:rPr lang="ko-KR" altLang="en-US" sz="2400" dirty="0"/>
              <a:t>자세의 간결한 표현으로 사용</a:t>
            </a:r>
            <a:endParaRPr lang="en-US" altLang="ko-KR" sz="2400" dirty="0"/>
          </a:p>
          <a:p>
            <a:r>
              <a:rPr lang="en-US" altLang="ko-KR" sz="2400" dirty="0"/>
              <a:t>Kinect Depth Map</a:t>
            </a:r>
            <a:r>
              <a:rPr lang="ko-KR" altLang="en-US" sz="2400" dirty="0"/>
              <a:t>으로 부터 </a:t>
            </a:r>
            <a:r>
              <a:rPr lang="en-US" altLang="ko-KR" sz="2400" dirty="0"/>
              <a:t>the 3D skeletal joint locations </a:t>
            </a:r>
            <a:r>
              <a:rPr lang="ko-KR" altLang="en-US" sz="2400" dirty="0"/>
              <a:t>측정</a:t>
            </a:r>
            <a:endParaRPr lang="en-US" altLang="ko-KR" sz="2400" dirty="0"/>
          </a:p>
          <a:p>
            <a:r>
              <a:rPr lang="en-US" altLang="ko-KR" sz="2400" dirty="0"/>
              <a:t>the action depth sequences</a:t>
            </a:r>
            <a:r>
              <a:rPr lang="ko-KR" altLang="en-US" sz="2400" dirty="0"/>
              <a:t>에서</a:t>
            </a:r>
            <a:r>
              <a:rPr lang="en-US" altLang="ko-KR" sz="2400" dirty="0"/>
              <a:t> </a:t>
            </a:r>
            <a:r>
              <a:rPr lang="ko-KR" altLang="en-US" sz="2400" dirty="0"/>
              <a:t>계산 된 </a:t>
            </a:r>
            <a:r>
              <a:rPr lang="en-US" altLang="ko-KR" sz="2400" dirty="0"/>
              <a:t>HOJ3D</a:t>
            </a:r>
            <a:r>
              <a:rPr lang="ko-KR" altLang="en-US" sz="2400" dirty="0"/>
              <a:t>는 </a:t>
            </a:r>
            <a:r>
              <a:rPr lang="en-US" altLang="ko-KR" sz="2400" dirty="0"/>
              <a:t>LDA</a:t>
            </a:r>
            <a:r>
              <a:rPr lang="ko-KR" altLang="en-US" sz="2400" dirty="0"/>
              <a:t>를 사용하여 재 투영 된 다음 동작의 프로토타입 포즈를 나타내는 </a:t>
            </a:r>
            <a:r>
              <a:rPr lang="en-US" altLang="ko-KR" sz="2400" dirty="0"/>
              <a:t>k posture visual words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클러스터링</a:t>
            </a:r>
            <a:endParaRPr lang="en-US" altLang="ko-KR" sz="2400" dirty="0"/>
          </a:p>
          <a:p>
            <a:r>
              <a:rPr lang="da-DK" altLang="ko-KR" sz="2400" dirty="0"/>
              <a:t>discrete hidden Markov models (HMMs)</a:t>
            </a:r>
          </a:p>
          <a:p>
            <a:r>
              <a:rPr lang="ko-KR" altLang="en-US" sz="2400" dirty="0"/>
              <a:t>데이터 세트</a:t>
            </a:r>
            <a:r>
              <a:rPr lang="en-US" altLang="ko-KR" sz="2400" dirty="0"/>
              <a:t>:</a:t>
            </a:r>
            <a:r>
              <a:rPr lang="ko-KR" altLang="en-US" sz="2400" dirty="0"/>
              <a:t> 다양한 관점에서 </a:t>
            </a:r>
            <a:r>
              <a:rPr lang="en-US" altLang="ko-KR" sz="2400" dirty="0"/>
              <a:t>10 </a:t>
            </a:r>
            <a:r>
              <a:rPr lang="ko-KR" altLang="en-US" sz="2400" dirty="0"/>
              <a:t>명의 개인에 의해 수행 된 </a:t>
            </a:r>
            <a:r>
              <a:rPr lang="en-US" altLang="ko-KR" sz="2400" dirty="0"/>
              <a:t>10 </a:t>
            </a:r>
            <a:r>
              <a:rPr lang="ko-KR" altLang="en-US" sz="2400" dirty="0"/>
              <a:t>회의 실내 활동 </a:t>
            </a:r>
            <a:r>
              <a:rPr lang="en-US" altLang="ko-KR" sz="2400" dirty="0"/>
              <a:t>200 </a:t>
            </a:r>
            <a:r>
              <a:rPr lang="ko-KR" altLang="en-US" sz="2400" dirty="0"/>
              <a:t>개의 </a:t>
            </a:r>
            <a:r>
              <a:rPr lang="en-US" altLang="ko-KR" sz="2400" dirty="0"/>
              <a:t>3D </a:t>
            </a:r>
            <a:r>
              <a:rPr lang="ko-KR" altLang="en-US" sz="2400" dirty="0"/>
              <a:t>시퀀스로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6B0760-92E0-4A3C-A725-0BCDA6E32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572" y="4802252"/>
            <a:ext cx="3067730" cy="18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4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 err="1"/>
              <a:t>EigenJoits</a:t>
            </a:r>
            <a:r>
              <a:rPr lang="en-US" altLang="ko-KR" sz="2800" b="1" dirty="0"/>
              <a:t>-based action recognition using naïve-</a:t>
            </a:r>
            <a:r>
              <a:rPr lang="en-US" altLang="ko-KR" sz="2800" b="1" dirty="0" err="1"/>
              <a:t>bayes</a:t>
            </a:r>
            <a:r>
              <a:rPr lang="en-US" altLang="ko-KR" sz="2800" b="1" dirty="0"/>
              <a:t>-nearest-neighbor (2012)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신체관절의 </a:t>
            </a:r>
            <a:r>
              <a:rPr lang="en-US" altLang="ko-KR" sz="2400" dirty="0"/>
              <a:t>3</a:t>
            </a:r>
            <a:r>
              <a:rPr lang="ko-KR" altLang="en-US" sz="2400" dirty="0"/>
              <a:t>차원 행동인식</a:t>
            </a:r>
            <a:endParaRPr lang="en-US" altLang="ko-KR" sz="2400" dirty="0"/>
          </a:p>
          <a:p>
            <a:r>
              <a:rPr lang="en-US" altLang="ko-KR" sz="2400" dirty="0"/>
              <a:t>RGBD</a:t>
            </a:r>
            <a:r>
              <a:rPr lang="ko-KR" altLang="en-US" sz="2400" dirty="0"/>
              <a:t>센서 및 관련 </a:t>
            </a:r>
            <a:r>
              <a:rPr lang="en-US" altLang="ko-KR" sz="2400" dirty="0"/>
              <a:t>SDK </a:t>
            </a:r>
            <a:r>
              <a:rPr lang="ko-KR" altLang="en-US" sz="2400" dirty="0"/>
              <a:t>사용</a:t>
            </a:r>
            <a:endParaRPr lang="en-US" altLang="ko-KR" sz="2400" dirty="0"/>
          </a:p>
          <a:p>
            <a:r>
              <a:rPr lang="ko-KR" altLang="en-US" sz="2400" dirty="0"/>
              <a:t>고정 자세</a:t>
            </a:r>
            <a:r>
              <a:rPr lang="en-US" altLang="ko-KR" sz="2400" dirty="0"/>
              <a:t>, </a:t>
            </a:r>
            <a:r>
              <a:rPr lang="ko-KR" altLang="en-US" sz="2400" dirty="0"/>
              <a:t>동작 및 오프셋을 포함한 동작 정보를 결합하는 접합점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EigenJoints</a:t>
            </a:r>
            <a:r>
              <a:rPr lang="ko-KR" altLang="en-US" sz="2400" dirty="0"/>
              <a:t>의 위치 차이를 </a:t>
            </a:r>
            <a:r>
              <a:rPr lang="ko-KR" altLang="en-US" sz="2400" dirty="0" err="1"/>
              <a:t>기반으로하는</a:t>
            </a:r>
            <a:r>
              <a:rPr lang="ko-KR" altLang="en-US" sz="2400" dirty="0"/>
              <a:t> 새로운 유형의 기능 제안</a:t>
            </a:r>
            <a:endParaRPr lang="en-US" altLang="ko-KR" sz="2400" dirty="0"/>
          </a:p>
          <a:p>
            <a:r>
              <a:rPr lang="ko-KR" altLang="en-US" sz="2400" dirty="0"/>
              <a:t>멀티 클래스 액션 분류를 위해 </a:t>
            </a:r>
            <a:r>
              <a:rPr lang="en-US" altLang="ko-KR" sz="2400" dirty="0"/>
              <a:t>Naive-Bayes-Nearest-Neighbor (NBNN) 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AAC6F1-3DAD-4890-BEBA-ABE7CA963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460" y="4002768"/>
            <a:ext cx="3099079" cy="285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8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2800" b="1" dirty="0"/>
              <a:t>동작인식을 이용한 탁구 스윙 분석</a:t>
            </a:r>
            <a:r>
              <a:rPr lang="ko-KR" altLang="en-US" sz="2800" dirty="0"/>
              <a:t>  </a:t>
            </a:r>
            <a:r>
              <a:rPr lang="en-US" altLang="ko-KR" sz="2800" b="1" dirty="0"/>
              <a:t>(2015)</a:t>
            </a:r>
            <a:endParaRPr lang="ko-KR" altLang="en-US" sz="2800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DE25AF6-441D-4CF5-8DB7-4D8FCE381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203" y="1231559"/>
            <a:ext cx="3005593" cy="548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9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Real-time Human Motion Analysis by Image </a:t>
            </a:r>
            <a:r>
              <a:rPr lang="en-US" altLang="ko-KR" sz="2800" b="1" dirty="0" err="1"/>
              <a:t>Skeletonizadion</a:t>
            </a:r>
            <a:r>
              <a:rPr lang="en-US" altLang="ko-KR" sz="2800" b="1" dirty="0"/>
              <a:t> (1989) 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비디오 스트림에서 사람의 목표물의 움직임을 분석하는 과정을 설명</a:t>
            </a:r>
            <a:endParaRPr lang="en-US" altLang="ko-KR" sz="2400" dirty="0"/>
          </a:p>
          <a:p>
            <a:r>
              <a:rPr lang="ko-KR" altLang="en-US" sz="2400" dirty="0"/>
              <a:t>두 개의 모션 </a:t>
            </a:r>
            <a:r>
              <a:rPr lang="ko-KR" altLang="en-US" sz="2400" dirty="0" err="1"/>
              <a:t>큐가이</a:t>
            </a:r>
            <a:r>
              <a:rPr lang="ko-KR" altLang="en-US" sz="2400" dirty="0"/>
              <a:t> </a:t>
            </a:r>
            <a:r>
              <a:rPr lang="en-US" altLang="ko-KR" sz="2400" dirty="0"/>
              <a:t>skeletonization</a:t>
            </a:r>
            <a:r>
              <a:rPr lang="ko-KR" altLang="en-US" sz="2400" dirty="0"/>
              <a:t>으로부터 결정</a:t>
            </a:r>
            <a:endParaRPr lang="en-US" altLang="ko-KR" sz="2400" dirty="0"/>
          </a:p>
          <a:p>
            <a:r>
              <a:rPr lang="en-US" altLang="ko-KR" sz="2400" dirty="0"/>
              <a:t>body </a:t>
            </a:r>
            <a:r>
              <a:rPr lang="ko-KR" altLang="en-US" sz="2400" dirty="0"/>
              <a:t>자세와 </a:t>
            </a:r>
            <a:r>
              <a:rPr lang="en-US" altLang="ko-KR" sz="2400" dirty="0"/>
              <a:t>skeleton segments</a:t>
            </a:r>
            <a:r>
              <a:rPr lang="ko-KR" altLang="en-US" sz="2400" dirty="0"/>
              <a:t>의 순환 모션</a:t>
            </a:r>
            <a:endParaRPr lang="en-US" altLang="ko-KR" sz="2400" dirty="0"/>
          </a:p>
          <a:p>
            <a:r>
              <a:rPr lang="ko-KR" altLang="en-US" sz="2400" dirty="0"/>
              <a:t>이 단서는 걷기</a:t>
            </a:r>
            <a:r>
              <a:rPr lang="en-US" altLang="ko-KR" sz="2400" dirty="0"/>
              <a:t>, </a:t>
            </a:r>
            <a:r>
              <a:rPr lang="ko-KR" altLang="en-US" sz="2400" dirty="0"/>
              <a:t>달리기</a:t>
            </a:r>
            <a:r>
              <a:rPr lang="en-US" altLang="ko-KR" sz="2400" dirty="0"/>
              <a:t>, </a:t>
            </a:r>
            <a:r>
              <a:rPr lang="ko-KR" altLang="en-US" sz="2400" dirty="0"/>
              <a:t>잠재적으로는 대상의 걸음 </a:t>
            </a:r>
            <a:r>
              <a:rPr lang="ko-KR" altLang="en-US" sz="2400" dirty="0" err="1"/>
              <a:t>걸이와</a:t>
            </a:r>
            <a:r>
              <a:rPr lang="ko-KR" altLang="en-US" sz="2400" dirty="0"/>
              <a:t> 같은 인간 활동을 결정하는 데 사용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E3DEA-764A-46CA-8C29-4B5AB87BC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421" y="4001294"/>
            <a:ext cx="1269955" cy="27495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876134-FB15-42D1-A406-DDFB3EA37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5" y="4001294"/>
            <a:ext cx="25431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6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The Recognition of Human Movement Using Temporal Templates (2001)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에어로빅 운동을 테스트 영역으로 사용하여 템플릿의 두 가지 구성 요소 버전의 단순한 표현력을 탐구</a:t>
            </a:r>
            <a:endParaRPr lang="en-US" altLang="ko-KR" sz="2400" dirty="0"/>
          </a:p>
          <a:p>
            <a:r>
              <a:rPr lang="en-US" altLang="ko-KR" sz="2400" dirty="0"/>
              <a:t>The first value is a binary value indicating the presence of motion. </a:t>
            </a:r>
          </a:p>
          <a:p>
            <a:r>
              <a:rPr lang="en-US" altLang="ko-KR" sz="2400" dirty="0"/>
              <a:t>The second value is a function of the recency of motion in a sequence.</a:t>
            </a:r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30ADE-B093-4E2A-8F83-2A9995D70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6" y="3632960"/>
            <a:ext cx="5333999" cy="3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Minimal-latency human action recognition using reliable-inference (2006)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우리는 오류율이 낮은 인간 행동의 신속한 탐지 문제를 해결할 </a:t>
            </a:r>
            <a:r>
              <a:rPr lang="ko-KR" altLang="en-US" sz="2400" dirty="0" err="1"/>
              <a:t>수있는</a:t>
            </a:r>
            <a:r>
              <a:rPr lang="ko-KR" altLang="en-US" sz="2400" dirty="0"/>
              <a:t> 확률 </a:t>
            </a:r>
            <a:r>
              <a:rPr lang="ko-KR" altLang="en-US" sz="2400" dirty="0" err="1"/>
              <a:t>론적</a:t>
            </a:r>
            <a:r>
              <a:rPr lang="ko-KR" altLang="en-US" sz="2400" dirty="0"/>
              <a:t> 신뢰 추론 프레임 워크를 제시</a:t>
            </a:r>
            <a:endParaRPr lang="en-US" altLang="ko-KR" sz="2400" dirty="0"/>
          </a:p>
          <a:p>
            <a:r>
              <a:rPr lang="ko-KR" altLang="en-US" sz="2400" dirty="0"/>
              <a:t>프레임 워크는 최소한의 시간 정보를 사용하여 인간의 행동을 정확하게 분류하는 수단을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CBF8DD-82FB-4235-A434-BB58DEE2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797" y="3429000"/>
            <a:ext cx="7684406" cy="3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12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action recognition with extremities as semantic posture representation (2009)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인간의 행동 </a:t>
            </a:r>
            <a:r>
              <a:rPr lang="ko-KR" altLang="en-US" sz="2400" dirty="0" err="1"/>
              <a:t>인식을위한</a:t>
            </a:r>
            <a:r>
              <a:rPr lang="ko-KR" altLang="en-US" sz="2400" dirty="0"/>
              <a:t> 연구</a:t>
            </a:r>
            <a:endParaRPr lang="en-US" altLang="ko-KR" sz="2400" dirty="0"/>
          </a:p>
          <a:p>
            <a:r>
              <a:rPr lang="ko-KR" altLang="en-US" sz="2400" dirty="0"/>
              <a:t>윤곽선에서 사람의 말단을 정확하게 찾기 위해 가변적 인 뼈대 표현 </a:t>
            </a:r>
            <a:r>
              <a:rPr lang="en-US" altLang="ko-KR" sz="2400" dirty="0"/>
              <a:t>(VSS)</a:t>
            </a:r>
            <a:r>
              <a:rPr lang="ko-KR" altLang="en-US" sz="2400" dirty="0"/>
              <a:t>을 개발</a:t>
            </a:r>
            <a:endParaRPr lang="en-US" altLang="ko-KR" sz="2400" dirty="0"/>
          </a:p>
          <a:p>
            <a:r>
              <a:rPr lang="en-US" altLang="ko-KR" sz="2400" dirty="0"/>
              <a:t>VSS</a:t>
            </a:r>
            <a:r>
              <a:rPr lang="ko-KR" altLang="en-US" sz="2400" dirty="0"/>
              <a:t>와 이전 알고리즘을 구현하고 울타리를 등반하는 </a:t>
            </a:r>
            <a:r>
              <a:rPr lang="en-US" altLang="ko-KR" sz="2400" dirty="0"/>
              <a:t>50 </a:t>
            </a:r>
            <a:r>
              <a:rPr lang="ko-KR" altLang="en-US" sz="2400" dirty="0"/>
              <a:t>명의 인물 시퀀스에서 </a:t>
            </a:r>
            <a:r>
              <a:rPr lang="en-US" altLang="ko-KR" sz="2400" dirty="0"/>
              <a:t>1000 </a:t>
            </a:r>
            <a:r>
              <a:rPr lang="ko-KR" altLang="en-US" sz="2400" dirty="0"/>
              <a:t>프레임 집합을 통해 성능을 비교하여 각 표현의 특성을 분석</a:t>
            </a:r>
            <a:endParaRPr lang="en-US" altLang="ko-KR" sz="2400" dirty="0"/>
          </a:p>
          <a:p>
            <a:r>
              <a:rPr lang="ko-KR" altLang="en-US" sz="2400" dirty="0"/>
              <a:t>인간의 행동 인식에 기반한 </a:t>
            </a:r>
            <a:r>
              <a:rPr lang="en-US" altLang="ko-KR" sz="2400" dirty="0"/>
              <a:t>HMM (hidden Markov model)</a:t>
            </a:r>
            <a:r>
              <a:rPr lang="ko-KR" altLang="en-US" sz="2400" dirty="0"/>
              <a:t>을 위해 탐지 된 </a:t>
            </a:r>
            <a:r>
              <a:rPr lang="en-US" altLang="ko-KR" sz="2400" dirty="0" err="1"/>
              <a:t>extremitie</a:t>
            </a:r>
            <a:r>
              <a:rPr lang="ko-KR" altLang="en-US" sz="2400" dirty="0"/>
              <a:t>에서 특징 벡터를 구축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721E7-DCB1-4A26-9BD3-FC2B82400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586" y="4902200"/>
            <a:ext cx="1600200" cy="15906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B520C3-4529-45C7-985D-0F68DA39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6914" y="4667163"/>
            <a:ext cx="5524500" cy="212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48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Action recognition based on a bag of 3D points (2010)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sequences of depth maps </a:t>
            </a:r>
            <a:r>
              <a:rPr lang="ko-KR" altLang="en-US" sz="2400" dirty="0"/>
              <a:t>에서 행동을 인식하는 방법 제시</a:t>
            </a:r>
            <a:endParaRPr lang="en-US" altLang="ko-KR" sz="2400" dirty="0"/>
          </a:p>
          <a:p>
            <a:r>
              <a:rPr lang="ko-KR" altLang="en-US" sz="2400" dirty="0"/>
              <a:t>자세를 특징 </a:t>
            </a:r>
            <a:r>
              <a:rPr lang="ko-KR" altLang="en-US" sz="2400" dirty="0" err="1"/>
              <a:t>짓기위해</a:t>
            </a:r>
            <a:r>
              <a:rPr lang="ko-KR" altLang="en-US" sz="2400" dirty="0"/>
              <a:t> </a:t>
            </a:r>
            <a:r>
              <a:rPr lang="en-US" altLang="ko-KR" sz="2400" dirty="0"/>
              <a:t>a</a:t>
            </a:r>
            <a:r>
              <a:rPr lang="ko-KR" altLang="en-US" sz="2400" dirty="0"/>
              <a:t> </a:t>
            </a:r>
            <a:r>
              <a:rPr lang="en-US" altLang="ko-KR" sz="2400" dirty="0"/>
              <a:t>bag</a:t>
            </a:r>
            <a:r>
              <a:rPr lang="ko-KR" altLang="en-US" sz="2400" dirty="0"/>
              <a:t> </a:t>
            </a:r>
            <a:r>
              <a:rPr lang="en-US" altLang="ko-KR" sz="2400" dirty="0"/>
              <a:t>of</a:t>
            </a:r>
            <a:r>
              <a:rPr lang="ko-KR" altLang="en-US" sz="2400" dirty="0"/>
              <a:t> </a:t>
            </a:r>
            <a:r>
              <a:rPr lang="en-US" altLang="ko-KR" sz="2400" dirty="0"/>
              <a:t>3D</a:t>
            </a:r>
            <a:r>
              <a:rPr lang="ko-KR" altLang="en-US" sz="2400" dirty="0"/>
              <a:t> </a:t>
            </a:r>
            <a:r>
              <a:rPr lang="en-US" altLang="ko-KR" sz="2400" dirty="0"/>
              <a:t>points</a:t>
            </a:r>
            <a:r>
              <a:rPr lang="ko-KR" altLang="en-US" sz="2400" dirty="0"/>
              <a:t>를 분류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3D45BA-26FB-4898-8F9E-A9661E9D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2" y="2759075"/>
            <a:ext cx="43338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57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activity recognition using body joint-angle features and hidden Markov model</a:t>
            </a:r>
            <a:r>
              <a:rPr lang="en-US" altLang="ko-KR" sz="2800" dirty="0"/>
              <a:t> </a:t>
            </a:r>
            <a:r>
              <a:rPr lang="en-US" altLang="ko-KR" sz="2800" b="1" dirty="0"/>
              <a:t>(2011)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human activity recognition (HAR): </a:t>
            </a:r>
            <a:r>
              <a:rPr lang="ko-KR" altLang="en-US" sz="2400" dirty="0"/>
              <a:t>관절각을 사용한 인간의 활동 인식</a:t>
            </a:r>
            <a:endParaRPr lang="en-US" altLang="ko-KR" sz="2400" dirty="0"/>
          </a:p>
          <a:p>
            <a:r>
              <a:rPr lang="ko-KR" altLang="en-US" sz="2400" dirty="0"/>
              <a:t>관절 각이 다중 카메라로 포착 된 광학 마커 위치로부터 계산이 아닌 스테레오 카메라를 통한 계산</a:t>
            </a:r>
            <a:endParaRPr lang="en-US" altLang="ko-KR" sz="2400" dirty="0"/>
          </a:p>
          <a:p>
            <a:r>
              <a:rPr lang="da-DK" altLang="ko-KR" sz="2400" dirty="0"/>
              <a:t>a hidden Markov model (HMM)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학습</a:t>
            </a:r>
          </a:p>
        </p:txBody>
      </p:sp>
    </p:spTree>
    <p:extLst>
      <p:ext uri="{BB962C8B-B14F-4D97-AF65-F5344CB8AC3E}">
        <p14:creationId xmlns:p14="http://schemas.microsoft.com/office/powerpoint/2010/main" val="571763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detection using depth information by Kinect (2011)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XBOX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키넥트를</a:t>
            </a:r>
            <a:r>
              <a:rPr lang="ko-KR" altLang="en-US" sz="2400" dirty="0"/>
              <a:t> 사용한 사람인식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D62C0FF-1FD3-4013-9B11-96D737B4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1" y="2385601"/>
            <a:ext cx="5138057" cy="41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57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A73AA-963F-4480-9699-8F5D0AD5A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Human activity detection from RGBD images (2011)</a:t>
            </a:r>
            <a:r>
              <a:rPr lang="en-US" altLang="ko-KR" sz="2800" dirty="0"/>
              <a:t> 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EAB58D-D8AC-4FF2-8D55-B6BF7DE9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XBOX</a:t>
            </a:r>
            <a:r>
              <a:rPr lang="ko-KR" altLang="en-US" sz="2400" dirty="0"/>
              <a:t> </a:t>
            </a:r>
            <a:r>
              <a:rPr lang="ko-KR" altLang="en-US" sz="2400" dirty="0" err="1"/>
              <a:t>키넥트를</a:t>
            </a:r>
            <a:r>
              <a:rPr lang="ko-KR" altLang="en-US" sz="2400" dirty="0"/>
              <a:t> 사용하여 사람의 활동을 추론</a:t>
            </a:r>
            <a:endParaRPr lang="en-US" altLang="ko-KR" sz="2400" dirty="0"/>
          </a:p>
          <a:p>
            <a:r>
              <a:rPr lang="en-US" altLang="ko-KR" sz="2400" dirty="0"/>
              <a:t>a hierarchical maximum entropy Markov model (MEMM)</a:t>
            </a:r>
          </a:p>
          <a:p>
            <a:r>
              <a:rPr lang="ko-KR" altLang="en-US" sz="2400" dirty="0"/>
              <a:t>주방</a:t>
            </a:r>
            <a:r>
              <a:rPr lang="en-US" altLang="ko-KR" sz="2400" dirty="0"/>
              <a:t>, </a:t>
            </a:r>
            <a:r>
              <a:rPr lang="ko-KR" altLang="en-US" sz="2400" dirty="0"/>
              <a:t>거실</a:t>
            </a:r>
            <a:r>
              <a:rPr lang="en-US" altLang="ko-KR" sz="2400" dirty="0"/>
              <a:t>, </a:t>
            </a:r>
            <a:r>
              <a:rPr lang="ko-KR" altLang="en-US" sz="2400" dirty="0"/>
              <a:t>사무실 등과 같이 서로 다른 환경에서 </a:t>
            </a:r>
            <a:r>
              <a:rPr lang="en-US" altLang="ko-KR" sz="2400" dirty="0"/>
              <a:t>4 </a:t>
            </a:r>
            <a:r>
              <a:rPr lang="ko-KR" altLang="en-US" sz="2400" dirty="0"/>
              <a:t>명이 수행 한 </a:t>
            </a:r>
            <a:r>
              <a:rPr lang="en-US" altLang="ko-KR" sz="2400" dirty="0"/>
              <a:t>12 </a:t>
            </a:r>
            <a:r>
              <a:rPr lang="ko-KR" altLang="en-US" sz="2400" dirty="0"/>
              <a:t>가지 활동을 감지</a:t>
            </a:r>
            <a:endParaRPr lang="en-US" altLang="ko-KR" sz="2400" dirty="0"/>
          </a:p>
          <a:p>
            <a:r>
              <a:rPr lang="ko-KR" altLang="en-US" sz="2400" dirty="0"/>
              <a:t>인식하는 알고리즘을 테스트</a:t>
            </a:r>
            <a:r>
              <a:rPr lang="en-US" altLang="ko-KR" sz="2400" dirty="0"/>
              <a:t>: </a:t>
            </a:r>
            <a:r>
              <a:rPr lang="ko-KR" altLang="en-US" sz="2400" dirty="0"/>
              <a:t>이전에 이 사람을 보았을 때 평균 </a:t>
            </a:r>
            <a:r>
              <a:rPr lang="en-US" altLang="ko-KR" sz="2400" dirty="0"/>
              <a:t>84.3 %</a:t>
            </a:r>
            <a:r>
              <a:rPr lang="ko-KR" altLang="en-US" sz="2400" dirty="0"/>
              <a:t>의 성능</a:t>
            </a:r>
            <a:r>
              <a:rPr lang="en-US" altLang="ko-KR" sz="2400" dirty="0"/>
              <a:t>, </a:t>
            </a:r>
            <a:r>
              <a:rPr lang="ko-KR" altLang="en-US" sz="2400" dirty="0"/>
              <a:t>전에 본 사람이 없을 때 </a:t>
            </a:r>
            <a:r>
              <a:rPr lang="en-US" altLang="ko-KR" sz="2400" dirty="0"/>
              <a:t>64.2 % </a:t>
            </a:r>
            <a:r>
              <a:rPr lang="ko-KR" altLang="en-US" sz="2400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118043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520</Words>
  <Application>Microsoft Office PowerPoint</Application>
  <PresentationFormat>와이드스크린</PresentationFormat>
  <Paragraphs>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논문 자료조사 모음 </vt:lpstr>
      <vt:lpstr>Real-time Human Motion Analysis by Image Skeletonizadion (1989) </vt:lpstr>
      <vt:lpstr>The Recognition of Human Movement Using Temporal Templates (2001)</vt:lpstr>
      <vt:lpstr>Minimal-latency human action recognition using reliable-inference (2006)</vt:lpstr>
      <vt:lpstr>Human action recognition with extremities as semantic posture representation (2009) </vt:lpstr>
      <vt:lpstr>Action recognition based on a bag of 3D points (2010) </vt:lpstr>
      <vt:lpstr>Human activity recognition using body joint-angle features and hidden Markov model (2011)</vt:lpstr>
      <vt:lpstr>Human detection using depth information by Kinect (2011) </vt:lpstr>
      <vt:lpstr>Human activity detection from RGBD images (2011) </vt:lpstr>
      <vt:lpstr>View invariant human action recognition using histograms of 3D joints (2012) </vt:lpstr>
      <vt:lpstr>EigenJoits-based action recognition using naïve-bayes-nearest-neighbor (2012)</vt:lpstr>
      <vt:lpstr>동작인식을 이용한 탁구 스윙 분석  (2015)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양규 임</dc:creator>
  <cp:lastModifiedBy>양규 임</cp:lastModifiedBy>
  <cp:revision>6</cp:revision>
  <dcterms:created xsi:type="dcterms:W3CDTF">2019-03-21T06:51:16Z</dcterms:created>
  <dcterms:modified xsi:type="dcterms:W3CDTF">2019-03-21T07:47:55Z</dcterms:modified>
</cp:coreProperties>
</file>