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59" r:id="rId3"/>
    <p:sldId id="256" r:id="rId4"/>
    <p:sldId id="262" r:id="rId5"/>
    <p:sldId id="258" r:id="rId6"/>
    <p:sldId id="257" r:id="rId7"/>
    <p:sldId id="261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75F6CE-A2C7-4139-ACE1-BBEFF5B07CA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B5E2A49-78E5-4450-85F3-26786A126911}">
      <dgm:prSet phldrT="[텍스트]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전신</a:t>
          </a:r>
          <a:r>
            <a:rPr lang="en-US" altLang="ko-KR" dirty="0"/>
            <a:t>(Hips)</a:t>
          </a:r>
        </a:p>
      </dgm:t>
    </dgm:pt>
    <dgm:pt modelId="{55CE79E7-8514-4974-B4D4-FA6B2A908E51}" type="parTrans" cxnId="{E2F9C00D-33B9-4ED2-AD83-B44897753417}">
      <dgm:prSet/>
      <dgm:spPr/>
      <dgm:t>
        <a:bodyPr/>
        <a:lstStyle/>
        <a:p>
          <a:pPr latinLnBrk="1"/>
          <a:endParaRPr lang="ko-KR" altLang="en-US"/>
        </a:p>
      </dgm:t>
    </dgm:pt>
    <dgm:pt modelId="{7AC914B1-EA10-4E0A-9E33-218DA4F5EED4}" type="sibTrans" cxnId="{E2F9C00D-33B9-4ED2-AD83-B44897753417}">
      <dgm:prSet/>
      <dgm:spPr/>
      <dgm:t>
        <a:bodyPr/>
        <a:lstStyle/>
        <a:p>
          <a:pPr latinLnBrk="1"/>
          <a:endParaRPr lang="ko-KR" altLang="en-US"/>
        </a:p>
      </dgm:t>
    </dgm:pt>
    <dgm:pt modelId="{B6A52BBD-B9BB-4826-A20D-A5ABA561BFEF}">
      <dgm:prSet phldrT="[텍스트]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허리</a:t>
          </a:r>
        </a:p>
      </dgm:t>
    </dgm:pt>
    <dgm:pt modelId="{2D927A80-895E-4BDA-B653-F5EC9E8BA135}" type="parTrans" cxnId="{E70F92FF-297E-4893-8AF7-7EEEF0EF2923}">
      <dgm:prSet/>
      <dgm:spPr/>
      <dgm:t>
        <a:bodyPr/>
        <a:lstStyle/>
        <a:p>
          <a:pPr latinLnBrk="1"/>
          <a:endParaRPr lang="ko-KR" altLang="en-US"/>
        </a:p>
      </dgm:t>
    </dgm:pt>
    <dgm:pt modelId="{8CB3223F-FD36-43FE-B1E5-1FC13DE3571C}" type="sibTrans" cxnId="{E70F92FF-297E-4893-8AF7-7EEEF0EF2923}">
      <dgm:prSet/>
      <dgm:spPr/>
      <dgm:t>
        <a:bodyPr/>
        <a:lstStyle/>
        <a:p>
          <a:pPr latinLnBrk="1"/>
          <a:endParaRPr lang="ko-KR" altLang="en-US"/>
        </a:p>
      </dgm:t>
    </dgm:pt>
    <dgm:pt modelId="{894F9074-C478-4EE3-BC5C-A7C43194E876}">
      <dgm:prSet phldrT="[텍스트]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왼쪽</a:t>
          </a:r>
          <a:endParaRPr lang="en-US" altLang="ko-KR" dirty="0"/>
        </a:p>
        <a:p>
          <a:pPr latinLnBrk="1"/>
          <a:r>
            <a:rPr lang="ko-KR" altLang="en-US" dirty="0"/>
            <a:t>팔</a:t>
          </a:r>
          <a:r>
            <a:rPr lang="en-US" altLang="ko-KR" dirty="0"/>
            <a:t>(Upper)</a:t>
          </a:r>
          <a:endParaRPr lang="ko-KR" altLang="en-US" dirty="0"/>
        </a:p>
      </dgm:t>
    </dgm:pt>
    <dgm:pt modelId="{BD5F5CE1-B7D6-447D-B47C-9C6C0C6EE569}" type="parTrans" cxnId="{3485C5B2-A7E0-43FD-820F-77A7663937F5}">
      <dgm:prSet/>
      <dgm:spPr/>
      <dgm:t>
        <a:bodyPr/>
        <a:lstStyle/>
        <a:p>
          <a:pPr latinLnBrk="1"/>
          <a:endParaRPr lang="ko-KR" altLang="en-US"/>
        </a:p>
      </dgm:t>
    </dgm:pt>
    <dgm:pt modelId="{8E5BBB3C-39EF-4339-95C0-775B2ECD3075}" type="sibTrans" cxnId="{3485C5B2-A7E0-43FD-820F-77A7663937F5}">
      <dgm:prSet/>
      <dgm:spPr/>
      <dgm:t>
        <a:bodyPr/>
        <a:lstStyle/>
        <a:p>
          <a:pPr latinLnBrk="1"/>
          <a:endParaRPr lang="ko-KR" altLang="en-US"/>
        </a:p>
      </dgm:t>
    </dgm:pt>
    <dgm:pt modelId="{D9CB9421-4617-4128-833C-CACEB2D62331}">
      <dgm:prSet phldrT="[텍스트]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왼쪽</a:t>
          </a:r>
          <a:endParaRPr lang="en-US" altLang="ko-KR" dirty="0"/>
        </a:p>
        <a:p>
          <a:pPr latinLnBrk="1"/>
          <a:r>
            <a:rPr lang="ko-KR" altLang="en-US" dirty="0"/>
            <a:t>허벅지</a:t>
          </a:r>
        </a:p>
      </dgm:t>
    </dgm:pt>
    <dgm:pt modelId="{EB9B3EA4-6C41-4319-8BD7-565232701923}" type="parTrans" cxnId="{5A30397E-10F1-4F46-81DA-4705B76CB286}">
      <dgm:prSet/>
      <dgm:spPr/>
      <dgm:t>
        <a:bodyPr/>
        <a:lstStyle/>
        <a:p>
          <a:pPr latinLnBrk="1"/>
          <a:endParaRPr lang="ko-KR" altLang="en-US"/>
        </a:p>
      </dgm:t>
    </dgm:pt>
    <dgm:pt modelId="{BE08E1FE-289E-4B4F-8D49-4C8C37F89057}" type="sibTrans" cxnId="{5A30397E-10F1-4F46-81DA-4705B76CB286}">
      <dgm:prSet/>
      <dgm:spPr/>
      <dgm:t>
        <a:bodyPr/>
        <a:lstStyle/>
        <a:p>
          <a:pPr latinLnBrk="1"/>
          <a:endParaRPr lang="ko-KR" altLang="en-US"/>
        </a:p>
      </dgm:t>
    </dgm:pt>
    <dgm:pt modelId="{3C3EE163-090F-4E0E-A13B-51AD25F88F95}">
      <dgm:prSet phldrT="[텍스트]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왼쪽</a:t>
          </a:r>
          <a:endParaRPr lang="en-US" altLang="ko-KR" dirty="0"/>
        </a:p>
        <a:p>
          <a:pPr latinLnBrk="1"/>
          <a:r>
            <a:rPr lang="ko-KR" altLang="en-US" dirty="0"/>
            <a:t>정강이</a:t>
          </a:r>
        </a:p>
      </dgm:t>
    </dgm:pt>
    <dgm:pt modelId="{D6AF1B93-3645-48D4-849C-21BB492E4A02}" type="parTrans" cxnId="{C8F85D34-9E1A-4A68-A88D-6DA91DB03186}">
      <dgm:prSet/>
      <dgm:spPr/>
      <dgm:t>
        <a:bodyPr/>
        <a:lstStyle/>
        <a:p>
          <a:pPr latinLnBrk="1"/>
          <a:endParaRPr lang="ko-KR" altLang="en-US"/>
        </a:p>
      </dgm:t>
    </dgm:pt>
    <dgm:pt modelId="{CC271805-64CC-4379-A165-F0289B0912BF}" type="sibTrans" cxnId="{C8F85D34-9E1A-4A68-A88D-6DA91DB03186}">
      <dgm:prSet/>
      <dgm:spPr/>
      <dgm:t>
        <a:bodyPr/>
        <a:lstStyle/>
        <a:p>
          <a:pPr latinLnBrk="1"/>
          <a:endParaRPr lang="ko-KR" altLang="en-US"/>
        </a:p>
      </dgm:t>
    </dgm:pt>
    <dgm:pt modelId="{449892E0-5A56-4068-887B-E4D5A410B63C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오른쪽</a:t>
          </a:r>
          <a:endParaRPr lang="en-US" altLang="ko-KR" dirty="0"/>
        </a:p>
        <a:p>
          <a:pPr latinLnBrk="1"/>
          <a:r>
            <a:rPr lang="ko-KR" altLang="en-US" dirty="0"/>
            <a:t>허벅지</a:t>
          </a:r>
        </a:p>
      </dgm:t>
    </dgm:pt>
    <dgm:pt modelId="{845EA909-4D0E-47EA-8109-EE5B4A8063C3}" type="parTrans" cxnId="{9DD07047-2F45-40C4-8236-09B4ECBF3BD1}">
      <dgm:prSet/>
      <dgm:spPr/>
      <dgm:t>
        <a:bodyPr/>
        <a:lstStyle/>
        <a:p>
          <a:pPr latinLnBrk="1"/>
          <a:endParaRPr lang="ko-KR" altLang="en-US"/>
        </a:p>
      </dgm:t>
    </dgm:pt>
    <dgm:pt modelId="{DB47544B-5292-4DDF-AE60-48F313A8D074}" type="sibTrans" cxnId="{9DD07047-2F45-40C4-8236-09B4ECBF3BD1}">
      <dgm:prSet/>
      <dgm:spPr/>
      <dgm:t>
        <a:bodyPr/>
        <a:lstStyle/>
        <a:p>
          <a:pPr latinLnBrk="1"/>
          <a:endParaRPr lang="ko-KR" altLang="en-US"/>
        </a:p>
      </dgm:t>
    </dgm:pt>
    <dgm:pt modelId="{48DA80ED-4026-43F7-BB71-DC8D7D9C4161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오른쪽</a:t>
          </a:r>
          <a:endParaRPr lang="en-US" altLang="ko-KR" dirty="0"/>
        </a:p>
        <a:p>
          <a:pPr latinLnBrk="1"/>
          <a:r>
            <a:rPr lang="ko-KR" altLang="en-US" dirty="0"/>
            <a:t>정강이</a:t>
          </a:r>
        </a:p>
      </dgm:t>
    </dgm:pt>
    <dgm:pt modelId="{59EE86A9-2D19-4A52-B15B-A3C9AAD0ECB2}" type="parTrans" cxnId="{6D325D93-3553-4750-84C0-CAC0875F56A5}">
      <dgm:prSet/>
      <dgm:spPr/>
      <dgm:t>
        <a:bodyPr/>
        <a:lstStyle/>
        <a:p>
          <a:pPr latinLnBrk="1"/>
          <a:endParaRPr lang="ko-KR" altLang="en-US"/>
        </a:p>
      </dgm:t>
    </dgm:pt>
    <dgm:pt modelId="{415EFA26-78D4-4D09-AD65-6CEDAB056F2F}" type="sibTrans" cxnId="{6D325D93-3553-4750-84C0-CAC0875F56A5}">
      <dgm:prSet/>
      <dgm:spPr/>
      <dgm:t>
        <a:bodyPr/>
        <a:lstStyle/>
        <a:p>
          <a:pPr latinLnBrk="1"/>
          <a:endParaRPr lang="ko-KR" altLang="en-US"/>
        </a:p>
      </dgm:t>
    </dgm:pt>
    <dgm:pt modelId="{6818DFFD-109A-45CC-8CA2-C43266840507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왼쪽</a:t>
          </a:r>
          <a:endParaRPr lang="en-US" altLang="ko-KR" dirty="0"/>
        </a:p>
        <a:p>
          <a:pPr latinLnBrk="1"/>
          <a:r>
            <a:rPr lang="ko-KR" altLang="en-US" dirty="0"/>
            <a:t>발</a:t>
          </a:r>
        </a:p>
      </dgm:t>
    </dgm:pt>
    <dgm:pt modelId="{FD8FE62C-B985-45A5-B48B-66CE1F53AC86}" type="parTrans" cxnId="{777F0CB0-93A8-41BA-8957-E1FF9DDC03DD}">
      <dgm:prSet/>
      <dgm:spPr/>
      <dgm:t>
        <a:bodyPr/>
        <a:lstStyle/>
        <a:p>
          <a:pPr latinLnBrk="1"/>
          <a:endParaRPr lang="ko-KR" altLang="en-US"/>
        </a:p>
      </dgm:t>
    </dgm:pt>
    <dgm:pt modelId="{977BA32A-68A2-4BDA-BF63-6D7D8317BB4F}" type="sibTrans" cxnId="{777F0CB0-93A8-41BA-8957-E1FF9DDC03DD}">
      <dgm:prSet/>
      <dgm:spPr/>
      <dgm:t>
        <a:bodyPr/>
        <a:lstStyle/>
        <a:p>
          <a:pPr latinLnBrk="1"/>
          <a:endParaRPr lang="ko-KR" altLang="en-US"/>
        </a:p>
      </dgm:t>
    </dgm:pt>
    <dgm:pt modelId="{C8A28A29-7DBC-43E5-B548-A714571F0C43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오른쪽</a:t>
          </a:r>
          <a:endParaRPr lang="en-US" altLang="ko-KR" dirty="0"/>
        </a:p>
        <a:p>
          <a:pPr latinLnBrk="1"/>
          <a:r>
            <a:rPr lang="ko-KR" altLang="en-US" dirty="0"/>
            <a:t>발</a:t>
          </a:r>
        </a:p>
      </dgm:t>
    </dgm:pt>
    <dgm:pt modelId="{6C33C48F-069D-4003-8879-3CC35A043CD4}" type="parTrans" cxnId="{3528CB49-71E3-43BE-8CB6-3F463BFC6669}">
      <dgm:prSet/>
      <dgm:spPr/>
      <dgm:t>
        <a:bodyPr/>
        <a:lstStyle/>
        <a:p>
          <a:pPr latinLnBrk="1"/>
          <a:endParaRPr lang="ko-KR" altLang="en-US"/>
        </a:p>
      </dgm:t>
    </dgm:pt>
    <dgm:pt modelId="{A865387F-6C5D-4DDC-9B33-94A89B49CC96}" type="sibTrans" cxnId="{3528CB49-71E3-43BE-8CB6-3F463BFC6669}">
      <dgm:prSet/>
      <dgm:spPr/>
      <dgm:t>
        <a:bodyPr/>
        <a:lstStyle/>
        <a:p>
          <a:pPr latinLnBrk="1"/>
          <a:endParaRPr lang="ko-KR" altLang="en-US"/>
        </a:p>
      </dgm:t>
    </dgm:pt>
    <dgm:pt modelId="{6C3AD3F2-CDCD-4231-8DE8-DF3951185C36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오른쪽</a:t>
          </a:r>
          <a:endParaRPr lang="en-US" altLang="ko-KR" dirty="0"/>
        </a:p>
        <a:p>
          <a:pPr latinLnBrk="1"/>
          <a:r>
            <a:rPr lang="ko-KR" altLang="en-US" dirty="0"/>
            <a:t>팔</a:t>
          </a:r>
          <a:r>
            <a:rPr lang="en-US" altLang="ko-KR" dirty="0"/>
            <a:t>(Upper)</a:t>
          </a:r>
          <a:endParaRPr lang="ko-KR" altLang="en-US" dirty="0"/>
        </a:p>
      </dgm:t>
    </dgm:pt>
    <dgm:pt modelId="{86E4B9F7-3164-4BDA-A585-8E31BC09F8A4}" type="parTrans" cxnId="{8358653C-2E2C-46BC-86C2-3AD10F6D520C}">
      <dgm:prSet/>
      <dgm:spPr/>
      <dgm:t>
        <a:bodyPr/>
        <a:lstStyle/>
        <a:p>
          <a:pPr latinLnBrk="1"/>
          <a:endParaRPr lang="ko-KR" altLang="en-US"/>
        </a:p>
      </dgm:t>
    </dgm:pt>
    <dgm:pt modelId="{A1FD66CE-8FCF-4E37-A0E4-2938F9AC6C85}" type="sibTrans" cxnId="{8358653C-2E2C-46BC-86C2-3AD10F6D520C}">
      <dgm:prSet/>
      <dgm:spPr/>
      <dgm:t>
        <a:bodyPr/>
        <a:lstStyle/>
        <a:p>
          <a:pPr latinLnBrk="1"/>
          <a:endParaRPr lang="ko-KR" altLang="en-US"/>
        </a:p>
      </dgm:t>
    </dgm:pt>
    <dgm:pt modelId="{A946D8E3-B23F-4F9B-B2D0-6AAFA829E79F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왼쪽</a:t>
          </a:r>
          <a:endParaRPr lang="en-US" altLang="ko-KR" dirty="0"/>
        </a:p>
        <a:p>
          <a:pPr latinLnBrk="1"/>
          <a:r>
            <a:rPr lang="ko-KR" altLang="en-US" dirty="0"/>
            <a:t>아래팔</a:t>
          </a:r>
        </a:p>
      </dgm:t>
    </dgm:pt>
    <dgm:pt modelId="{9F2DFCA4-DB88-4E02-A4C9-EBAE37929C25}" type="parTrans" cxnId="{AFF956CF-C0AA-4BF3-BECD-273B3D9864DF}">
      <dgm:prSet/>
      <dgm:spPr/>
      <dgm:t>
        <a:bodyPr/>
        <a:lstStyle/>
        <a:p>
          <a:pPr latinLnBrk="1"/>
          <a:endParaRPr lang="ko-KR" altLang="en-US"/>
        </a:p>
      </dgm:t>
    </dgm:pt>
    <dgm:pt modelId="{AB192422-C128-4A27-A9F7-C849E54EA678}" type="sibTrans" cxnId="{AFF956CF-C0AA-4BF3-BECD-273B3D9864DF}">
      <dgm:prSet/>
      <dgm:spPr/>
      <dgm:t>
        <a:bodyPr/>
        <a:lstStyle/>
        <a:p>
          <a:pPr latinLnBrk="1"/>
          <a:endParaRPr lang="ko-KR" altLang="en-US"/>
        </a:p>
      </dgm:t>
    </dgm:pt>
    <dgm:pt modelId="{203299F6-26F8-477F-801D-0BC1D675F635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오른쪽</a:t>
          </a:r>
          <a:endParaRPr lang="en-US" altLang="ko-KR" dirty="0"/>
        </a:p>
        <a:p>
          <a:pPr latinLnBrk="1"/>
          <a:r>
            <a:rPr lang="ko-KR" altLang="en-US" dirty="0"/>
            <a:t>아래팔</a:t>
          </a:r>
        </a:p>
      </dgm:t>
    </dgm:pt>
    <dgm:pt modelId="{5826A2F5-B076-449C-B2E6-23EE2C4F7012}" type="parTrans" cxnId="{B978F5F3-266B-4398-878E-33FB07B6B626}">
      <dgm:prSet/>
      <dgm:spPr/>
      <dgm:t>
        <a:bodyPr/>
        <a:lstStyle/>
        <a:p>
          <a:pPr latinLnBrk="1"/>
          <a:endParaRPr lang="ko-KR" altLang="en-US"/>
        </a:p>
      </dgm:t>
    </dgm:pt>
    <dgm:pt modelId="{F210CF99-0B9D-4577-90C0-EFC1346DFE4C}" type="sibTrans" cxnId="{B978F5F3-266B-4398-878E-33FB07B6B626}">
      <dgm:prSet/>
      <dgm:spPr/>
      <dgm:t>
        <a:bodyPr/>
        <a:lstStyle/>
        <a:p>
          <a:pPr latinLnBrk="1"/>
          <a:endParaRPr lang="ko-KR" altLang="en-US"/>
        </a:p>
      </dgm:t>
    </dgm:pt>
    <dgm:pt modelId="{0C6A8B88-08E3-406D-8B93-1086610D30C3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왼쪽</a:t>
          </a:r>
          <a:endParaRPr lang="en-US" altLang="ko-KR" dirty="0"/>
        </a:p>
        <a:p>
          <a:pPr latinLnBrk="1"/>
          <a:r>
            <a:rPr lang="ko-KR" altLang="en-US" dirty="0"/>
            <a:t>손</a:t>
          </a:r>
        </a:p>
      </dgm:t>
    </dgm:pt>
    <dgm:pt modelId="{E3713EBF-073C-4944-A395-E69E444A1D51}" type="parTrans" cxnId="{C8F9621D-5E35-435D-9C45-C61BB7A9CF57}">
      <dgm:prSet/>
      <dgm:spPr/>
      <dgm:t>
        <a:bodyPr/>
        <a:lstStyle/>
        <a:p>
          <a:pPr latinLnBrk="1"/>
          <a:endParaRPr lang="ko-KR" altLang="en-US"/>
        </a:p>
      </dgm:t>
    </dgm:pt>
    <dgm:pt modelId="{05BAFE60-4DA5-45D0-A370-0F6E6E22B5F8}" type="sibTrans" cxnId="{C8F9621D-5E35-435D-9C45-C61BB7A9CF57}">
      <dgm:prSet/>
      <dgm:spPr/>
      <dgm:t>
        <a:bodyPr/>
        <a:lstStyle/>
        <a:p>
          <a:pPr latinLnBrk="1"/>
          <a:endParaRPr lang="ko-KR" altLang="en-US"/>
        </a:p>
      </dgm:t>
    </dgm:pt>
    <dgm:pt modelId="{0A220A1A-3F59-4113-9F55-E1DF5F800421}">
      <dgm:prSet/>
      <dgm:spPr>
        <a:solidFill>
          <a:schemeClr val="bg1">
            <a:lumMod val="50000"/>
          </a:schemeClr>
        </a:solidFill>
      </dgm:spPr>
      <dgm:t>
        <a:bodyPr/>
        <a:lstStyle/>
        <a:p>
          <a:pPr latinLnBrk="1"/>
          <a:r>
            <a:rPr lang="ko-KR" altLang="en-US" dirty="0"/>
            <a:t>오른쪽</a:t>
          </a:r>
          <a:endParaRPr lang="en-US" altLang="ko-KR" dirty="0"/>
        </a:p>
        <a:p>
          <a:pPr latinLnBrk="1"/>
          <a:r>
            <a:rPr lang="ko-KR" altLang="en-US" dirty="0"/>
            <a:t>손</a:t>
          </a:r>
        </a:p>
      </dgm:t>
    </dgm:pt>
    <dgm:pt modelId="{39F62FA9-D07D-439A-9CCB-07D7521F40B3}" type="parTrans" cxnId="{16A308C7-18AF-4E52-9CA8-16F17A28A1BF}">
      <dgm:prSet/>
      <dgm:spPr/>
      <dgm:t>
        <a:bodyPr/>
        <a:lstStyle/>
        <a:p>
          <a:pPr latinLnBrk="1"/>
          <a:endParaRPr lang="ko-KR" altLang="en-US"/>
        </a:p>
      </dgm:t>
    </dgm:pt>
    <dgm:pt modelId="{7D30B83E-E95B-483D-ADD3-50CAD3F7F154}" type="sibTrans" cxnId="{16A308C7-18AF-4E52-9CA8-16F17A28A1BF}">
      <dgm:prSet/>
      <dgm:spPr/>
      <dgm:t>
        <a:bodyPr/>
        <a:lstStyle/>
        <a:p>
          <a:pPr latinLnBrk="1"/>
          <a:endParaRPr lang="ko-KR" altLang="en-US"/>
        </a:p>
      </dgm:t>
    </dgm:pt>
    <dgm:pt modelId="{76EED2F1-AE41-42E2-8853-16B104506D18}">
      <dgm:prSet custT="1"/>
      <dgm:spPr>
        <a:solidFill>
          <a:prstClr val="white">
            <a:lumMod val="50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9530" tIns="49530" rIns="49530" bIns="49530" numCol="1" spcCol="1270" anchor="ctr" anchorCtr="0"/>
        <a:lstStyle/>
        <a:p>
          <a:pPr marL="0" lvl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머리</a:t>
          </a:r>
        </a:p>
      </dgm:t>
    </dgm:pt>
    <dgm:pt modelId="{69616EB7-36E9-4D94-A5F2-0612FC2FE724}" type="parTrans" cxnId="{1487E50B-A834-4276-A41E-CFC6388A2E2D}">
      <dgm:prSet/>
      <dgm:spPr/>
      <dgm:t>
        <a:bodyPr/>
        <a:lstStyle/>
        <a:p>
          <a:pPr latinLnBrk="1"/>
          <a:endParaRPr lang="ko-KR" altLang="en-US"/>
        </a:p>
      </dgm:t>
    </dgm:pt>
    <dgm:pt modelId="{AB7EA027-503F-42CF-B5AB-1F773027F3AB}" type="sibTrans" cxnId="{1487E50B-A834-4276-A41E-CFC6388A2E2D}">
      <dgm:prSet/>
      <dgm:spPr/>
      <dgm:t>
        <a:bodyPr/>
        <a:lstStyle/>
        <a:p>
          <a:pPr latinLnBrk="1"/>
          <a:endParaRPr lang="ko-KR" altLang="en-US"/>
        </a:p>
      </dgm:t>
    </dgm:pt>
    <dgm:pt modelId="{89B4630B-037A-4EDB-A062-E7FD48274612}" type="pres">
      <dgm:prSet presAssocID="{1D75F6CE-A2C7-4139-ACE1-BBEFF5B07CA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96D6813-D492-4F17-BF2E-B819448F658B}" type="pres">
      <dgm:prSet presAssocID="{1D75F6CE-A2C7-4139-ACE1-BBEFF5B07CAC}" presName="hierFlow" presStyleCnt="0"/>
      <dgm:spPr/>
    </dgm:pt>
    <dgm:pt modelId="{E9D4498C-EFE4-4B87-A17C-843832EFFBFF}" type="pres">
      <dgm:prSet presAssocID="{1D75F6CE-A2C7-4139-ACE1-BBEFF5B07CA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1F07754-4F60-48C8-9618-EDB2196DA8C6}" type="pres">
      <dgm:prSet presAssocID="{CB5E2A49-78E5-4450-85F3-26786A126911}" presName="Name14" presStyleCnt="0"/>
      <dgm:spPr/>
    </dgm:pt>
    <dgm:pt modelId="{1400C246-BBD7-4FFE-9500-7EB62FD9A272}" type="pres">
      <dgm:prSet presAssocID="{CB5E2A49-78E5-4450-85F3-26786A126911}" presName="level1Shape" presStyleLbl="node0" presStyleIdx="0" presStyleCnt="1">
        <dgm:presLayoutVars>
          <dgm:chPref val="3"/>
        </dgm:presLayoutVars>
      </dgm:prSet>
      <dgm:spPr/>
    </dgm:pt>
    <dgm:pt modelId="{F392BB2E-37B7-405A-BC36-5C9E6468C001}" type="pres">
      <dgm:prSet presAssocID="{CB5E2A49-78E5-4450-85F3-26786A126911}" presName="hierChild2" presStyleCnt="0"/>
      <dgm:spPr/>
    </dgm:pt>
    <dgm:pt modelId="{B67B4BB2-B94D-4189-A81A-BB05D1AA124C}" type="pres">
      <dgm:prSet presAssocID="{2D927A80-895E-4BDA-B653-F5EC9E8BA135}" presName="Name19" presStyleLbl="parChTrans1D2" presStyleIdx="0" presStyleCnt="3"/>
      <dgm:spPr/>
    </dgm:pt>
    <dgm:pt modelId="{CB39DA05-D589-403A-A7BB-5B097453FAE8}" type="pres">
      <dgm:prSet presAssocID="{B6A52BBD-B9BB-4826-A20D-A5ABA561BFEF}" presName="Name21" presStyleCnt="0"/>
      <dgm:spPr/>
    </dgm:pt>
    <dgm:pt modelId="{417C814B-EBF8-4790-9FF6-1D18A0222648}" type="pres">
      <dgm:prSet presAssocID="{B6A52BBD-B9BB-4826-A20D-A5ABA561BFEF}" presName="level2Shape" presStyleLbl="node2" presStyleIdx="0" presStyleCnt="3"/>
      <dgm:spPr/>
    </dgm:pt>
    <dgm:pt modelId="{0EAC66FB-36D8-4AC6-914B-BE393E3871C8}" type="pres">
      <dgm:prSet presAssocID="{B6A52BBD-B9BB-4826-A20D-A5ABA561BFEF}" presName="hierChild3" presStyleCnt="0"/>
      <dgm:spPr/>
    </dgm:pt>
    <dgm:pt modelId="{ADE5283C-D070-4C17-9368-00B6C845EB40}" type="pres">
      <dgm:prSet presAssocID="{BD5F5CE1-B7D6-447D-B47C-9C6C0C6EE569}" presName="Name19" presStyleLbl="parChTrans1D3" presStyleIdx="0" presStyleCnt="5"/>
      <dgm:spPr/>
    </dgm:pt>
    <dgm:pt modelId="{E5FC0B7B-A828-40E9-891E-F5EDFBA89A95}" type="pres">
      <dgm:prSet presAssocID="{894F9074-C478-4EE3-BC5C-A7C43194E876}" presName="Name21" presStyleCnt="0"/>
      <dgm:spPr/>
    </dgm:pt>
    <dgm:pt modelId="{BE74543B-24F1-44E1-9563-375AE26EDD49}" type="pres">
      <dgm:prSet presAssocID="{894F9074-C478-4EE3-BC5C-A7C43194E876}" presName="level2Shape" presStyleLbl="node3" presStyleIdx="0" presStyleCnt="5"/>
      <dgm:spPr/>
    </dgm:pt>
    <dgm:pt modelId="{02AEF6BB-E307-4254-99F8-BA415FBDA477}" type="pres">
      <dgm:prSet presAssocID="{894F9074-C478-4EE3-BC5C-A7C43194E876}" presName="hierChild3" presStyleCnt="0"/>
      <dgm:spPr/>
    </dgm:pt>
    <dgm:pt modelId="{1BFE952B-1B8E-498D-9800-28D494B914E5}" type="pres">
      <dgm:prSet presAssocID="{9F2DFCA4-DB88-4E02-A4C9-EBAE37929C25}" presName="Name19" presStyleLbl="parChTrans1D4" presStyleIdx="0" presStyleCnt="6"/>
      <dgm:spPr/>
    </dgm:pt>
    <dgm:pt modelId="{4A9EDC8C-32CE-44CC-AAD3-208CB4C60BDC}" type="pres">
      <dgm:prSet presAssocID="{A946D8E3-B23F-4F9B-B2D0-6AAFA829E79F}" presName="Name21" presStyleCnt="0"/>
      <dgm:spPr/>
    </dgm:pt>
    <dgm:pt modelId="{EA380DBD-B844-49BB-AF7C-AD5068337E80}" type="pres">
      <dgm:prSet presAssocID="{A946D8E3-B23F-4F9B-B2D0-6AAFA829E79F}" presName="level2Shape" presStyleLbl="node4" presStyleIdx="0" presStyleCnt="6"/>
      <dgm:spPr/>
    </dgm:pt>
    <dgm:pt modelId="{01EEF4E2-2EB2-479F-AA59-9C165FD78CD7}" type="pres">
      <dgm:prSet presAssocID="{A946D8E3-B23F-4F9B-B2D0-6AAFA829E79F}" presName="hierChild3" presStyleCnt="0"/>
      <dgm:spPr/>
    </dgm:pt>
    <dgm:pt modelId="{F287EF41-10A2-4753-955A-C264C8FC9107}" type="pres">
      <dgm:prSet presAssocID="{E3713EBF-073C-4944-A395-E69E444A1D51}" presName="Name19" presStyleLbl="parChTrans1D4" presStyleIdx="1" presStyleCnt="6"/>
      <dgm:spPr/>
    </dgm:pt>
    <dgm:pt modelId="{F7E85447-D3D4-48C7-82B9-331510B18C6E}" type="pres">
      <dgm:prSet presAssocID="{0C6A8B88-08E3-406D-8B93-1086610D30C3}" presName="Name21" presStyleCnt="0"/>
      <dgm:spPr/>
    </dgm:pt>
    <dgm:pt modelId="{5D8417E0-9577-4B03-BD5D-EEDCCA44C7C4}" type="pres">
      <dgm:prSet presAssocID="{0C6A8B88-08E3-406D-8B93-1086610D30C3}" presName="level2Shape" presStyleLbl="node4" presStyleIdx="1" presStyleCnt="6"/>
      <dgm:spPr/>
    </dgm:pt>
    <dgm:pt modelId="{26902D2D-36F3-4BE3-9DBF-CFB30BF0F9EC}" type="pres">
      <dgm:prSet presAssocID="{0C6A8B88-08E3-406D-8B93-1086610D30C3}" presName="hierChild3" presStyleCnt="0"/>
      <dgm:spPr/>
    </dgm:pt>
    <dgm:pt modelId="{B4B2B54D-9B17-40CE-921E-D846B6F10459}" type="pres">
      <dgm:prSet presAssocID="{86E4B9F7-3164-4BDA-A585-8E31BC09F8A4}" presName="Name19" presStyleLbl="parChTrans1D3" presStyleIdx="1" presStyleCnt="5"/>
      <dgm:spPr/>
    </dgm:pt>
    <dgm:pt modelId="{5ECBB904-18E5-4295-AA3F-02CE113BC72C}" type="pres">
      <dgm:prSet presAssocID="{6C3AD3F2-CDCD-4231-8DE8-DF3951185C36}" presName="Name21" presStyleCnt="0"/>
      <dgm:spPr/>
    </dgm:pt>
    <dgm:pt modelId="{7C623DAB-64B9-4AE1-BDB3-4F7FC29E921F}" type="pres">
      <dgm:prSet presAssocID="{6C3AD3F2-CDCD-4231-8DE8-DF3951185C36}" presName="level2Shape" presStyleLbl="node3" presStyleIdx="1" presStyleCnt="5"/>
      <dgm:spPr/>
    </dgm:pt>
    <dgm:pt modelId="{CBE5331F-4D63-42E3-B9F7-B9C16B6F02B2}" type="pres">
      <dgm:prSet presAssocID="{6C3AD3F2-CDCD-4231-8DE8-DF3951185C36}" presName="hierChild3" presStyleCnt="0"/>
      <dgm:spPr/>
    </dgm:pt>
    <dgm:pt modelId="{DF87F0B0-E1D5-45C2-8BA2-F368E6E57D2F}" type="pres">
      <dgm:prSet presAssocID="{5826A2F5-B076-449C-B2E6-23EE2C4F7012}" presName="Name19" presStyleLbl="parChTrans1D4" presStyleIdx="2" presStyleCnt="6"/>
      <dgm:spPr/>
    </dgm:pt>
    <dgm:pt modelId="{0E6287DA-A3C7-43E2-9178-F4A76CC4892C}" type="pres">
      <dgm:prSet presAssocID="{203299F6-26F8-477F-801D-0BC1D675F635}" presName="Name21" presStyleCnt="0"/>
      <dgm:spPr/>
    </dgm:pt>
    <dgm:pt modelId="{D9D6F579-6656-43D9-A873-30933634162F}" type="pres">
      <dgm:prSet presAssocID="{203299F6-26F8-477F-801D-0BC1D675F635}" presName="level2Shape" presStyleLbl="node4" presStyleIdx="2" presStyleCnt="6"/>
      <dgm:spPr/>
    </dgm:pt>
    <dgm:pt modelId="{6E5CA276-7E3D-4EC4-A66D-7D3BE3025660}" type="pres">
      <dgm:prSet presAssocID="{203299F6-26F8-477F-801D-0BC1D675F635}" presName="hierChild3" presStyleCnt="0"/>
      <dgm:spPr/>
    </dgm:pt>
    <dgm:pt modelId="{EE4DE586-0C2C-4A6D-9C12-5CA62C95AA3B}" type="pres">
      <dgm:prSet presAssocID="{39F62FA9-D07D-439A-9CCB-07D7521F40B3}" presName="Name19" presStyleLbl="parChTrans1D4" presStyleIdx="3" presStyleCnt="6"/>
      <dgm:spPr/>
    </dgm:pt>
    <dgm:pt modelId="{14D4A51C-45A1-4340-A45C-EF195AE05B29}" type="pres">
      <dgm:prSet presAssocID="{0A220A1A-3F59-4113-9F55-E1DF5F800421}" presName="Name21" presStyleCnt="0"/>
      <dgm:spPr/>
    </dgm:pt>
    <dgm:pt modelId="{2D487FBB-1F0E-4AB0-8185-9A9FD2C76F61}" type="pres">
      <dgm:prSet presAssocID="{0A220A1A-3F59-4113-9F55-E1DF5F800421}" presName="level2Shape" presStyleLbl="node4" presStyleIdx="3" presStyleCnt="6"/>
      <dgm:spPr/>
    </dgm:pt>
    <dgm:pt modelId="{B468C4BF-6C26-4A6C-814C-986C1AABF418}" type="pres">
      <dgm:prSet presAssocID="{0A220A1A-3F59-4113-9F55-E1DF5F800421}" presName="hierChild3" presStyleCnt="0"/>
      <dgm:spPr/>
    </dgm:pt>
    <dgm:pt modelId="{8855F09F-0B5C-45A2-BFE5-7BCDBC3D04F3}" type="pres">
      <dgm:prSet presAssocID="{69616EB7-36E9-4D94-A5F2-0612FC2FE724}" presName="Name19" presStyleLbl="parChTrans1D3" presStyleIdx="2" presStyleCnt="5"/>
      <dgm:spPr/>
    </dgm:pt>
    <dgm:pt modelId="{1C233ACB-863A-4C0E-B6F2-A2E3BA69ACC8}" type="pres">
      <dgm:prSet presAssocID="{76EED2F1-AE41-42E2-8853-16B104506D18}" presName="Name21" presStyleCnt="0"/>
      <dgm:spPr/>
    </dgm:pt>
    <dgm:pt modelId="{83E546BB-D452-4B21-B905-4799FE57E5A5}" type="pres">
      <dgm:prSet presAssocID="{76EED2F1-AE41-42E2-8853-16B104506D18}" presName="level2Shape" presStyleLbl="node3" presStyleIdx="2" presStyleCnt="5"/>
      <dgm:spPr>
        <a:xfrm>
          <a:off x="4128177" y="2299410"/>
          <a:ext cx="1229768" cy="819845"/>
        </a:xfrm>
        <a:prstGeom prst="roundRect">
          <a:avLst>
            <a:gd name="adj" fmla="val 10000"/>
          </a:avLst>
        </a:prstGeom>
      </dgm:spPr>
    </dgm:pt>
    <dgm:pt modelId="{CA491292-5FB5-4EFA-8596-683E6C0A8524}" type="pres">
      <dgm:prSet presAssocID="{76EED2F1-AE41-42E2-8853-16B104506D18}" presName="hierChild3" presStyleCnt="0"/>
      <dgm:spPr/>
    </dgm:pt>
    <dgm:pt modelId="{7B218195-3E41-498E-8286-F6FBC561234A}" type="pres">
      <dgm:prSet presAssocID="{EB9B3EA4-6C41-4319-8BD7-565232701923}" presName="Name19" presStyleLbl="parChTrans1D2" presStyleIdx="1" presStyleCnt="3"/>
      <dgm:spPr/>
    </dgm:pt>
    <dgm:pt modelId="{DF1277C8-216E-41C0-9B3A-EC541FF329C9}" type="pres">
      <dgm:prSet presAssocID="{D9CB9421-4617-4128-833C-CACEB2D62331}" presName="Name21" presStyleCnt="0"/>
      <dgm:spPr/>
    </dgm:pt>
    <dgm:pt modelId="{EFC743D8-0219-41DC-B8FC-457712D77C0D}" type="pres">
      <dgm:prSet presAssocID="{D9CB9421-4617-4128-833C-CACEB2D62331}" presName="level2Shape" presStyleLbl="node2" presStyleIdx="1" presStyleCnt="3" custLinFactNeighborX="45802"/>
      <dgm:spPr/>
    </dgm:pt>
    <dgm:pt modelId="{FA33C606-4DBE-4023-AE38-7B8E493B6BF2}" type="pres">
      <dgm:prSet presAssocID="{D9CB9421-4617-4128-833C-CACEB2D62331}" presName="hierChild3" presStyleCnt="0"/>
      <dgm:spPr/>
    </dgm:pt>
    <dgm:pt modelId="{33575432-198F-4405-A1EF-C75B24F2AEC4}" type="pres">
      <dgm:prSet presAssocID="{D6AF1B93-3645-48D4-849C-21BB492E4A02}" presName="Name19" presStyleLbl="parChTrans1D3" presStyleIdx="3" presStyleCnt="5"/>
      <dgm:spPr/>
    </dgm:pt>
    <dgm:pt modelId="{F3159F0B-2BBF-4A72-854D-B88FD4AAA50C}" type="pres">
      <dgm:prSet presAssocID="{3C3EE163-090F-4E0E-A13B-51AD25F88F95}" presName="Name21" presStyleCnt="0"/>
      <dgm:spPr/>
    </dgm:pt>
    <dgm:pt modelId="{C6FD6BAB-B123-4D83-ADF2-37F312256848}" type="pres">
      <dgm:prSet presAssocID="{3C3EE163-090F-4E0E-A13B-51AD25F88F95}" presName="level2Shape" presStyleLbl="node3" presStyleIdx="3" presStyleCnt="5" custLinFactNeighborX="46053" custLinFactNeighborY="3990"/>
      <dgm:spPr/>
    </dgm:pt>
    <dgm:pt modelId="{51476D32-E99E-46A1-ACBF-8F9AF3BCE3DC}" type="pres">
      <dgm:prSet presAssocID="{3C3EE163-090F-4E0E-A13B-51AD25F88F95}" presName="hierChild3" presStyleCnt="0"/>
      <dgm:spPr/>
    </dgm:pt>
    <dgm:pt modelId="{3DC5423A-79B7-43C9-B583-AA56FB52A891}" type="pres">
      <dgm:prSet presAssocID="{FD8FE62C-B985-45A5-B48B-66CE1F53AC86}" presName="Name19" presStyleLbl="parChTrans1D4" presStyleIdx="4" presStyleCnt="6"/>
      <dgm:spPr/>
    </dgm:pt>
    <dgm:pt modelId="{D842BEC5-DA9F-40E0-97EC-1189BCEF4692}" type="pres">
      <dgm:prSet presAssocID="{6818DFFD-109A-45CC-8CA2-C43266840507}" presName="Name21" presStyleCnt="0"/>
      <dgm:spPr/>
    </dgm:pt>
    <dgm:pt modelId="{E291C048-C577-4FFD-B4AF-DCD1AC6C836E}" type="pres">
      <dgm:prSet presAssocID="{6818DFFD-109A-45CC-8CA2-C43266840507}" presName="level2Shape" presStyleLbl="node4" presStyleIdx="4" presStyleCnt="6" custLinFactNeighborX="45753" custLinFactNeighborY="6255"/>
      <dgm:spPr/>
    </dgm:pt>
    <dgm:pt modelId="{33E3774F-505E-4A4E-B0CA-E6074BE3E06D}" type="pres">
      <dgm:prSet presAssocID="{6818DFFD-109A-45CC-8CA2-C43266840507}" presName="hierChild3" presStyleCnt="0"/>
      <dgm:spPr/>
    </dgm:pt>
    <dgm:pt modelId="{AB808756-BD70-45D0-B069-ABC55DC4D123}" type="pres">
      <dgm:prSet presAssocID="{845EA909-4D0E-47EA-8109-EE5B4A8063C3}" presName="Name19" presStyleLbl="parChTrans1D2" presStyleIdx="2" presStyleCnt="3"/>
      <dgm:spPr/>
    </dgm:pt>
    <dgm:pt modelId="{D3B60CE7-5CBE-49F6-8A33-F2F57E8784BD}" type="pres">
      <dgm:prSet presAssocID="{449892E0-5A56-4068-887B-E4D5A410B63C}" presName="Name21" presStyleCnt="0"/>
      <dgm:spPr/>
    </dgm:pt>
    <dgm:pt modelId="{090F0FD1-951C-44CB-A023-87CFE201D02F}" type="pres">
      <dgm:prSet presAssocID="{449892E0-5A56-4068-887B-E4D5A410B63C}" presName="level2Shape" presStyleLbl="node2" presStyleIdx="2" presStyleCnt="3" custLinFactNeighborX="42495" custLinFactNeighborY="0"/>
      <dgm:spPr/>
    </dgm:pt>
    <dgm:pt modelId="{1DD723EC-2AD9-4F9C-BA09-B2D1F947295F}" type="pres">
      <dgm:prSet presAssocID="{449892E0-5A56-4068-887B-E4D5A410B63C}" presName="hierChild3" presStyleCnt="0"/>
      <dgm:spPr/>
    </dgm:pt>
    <dgm:pt modelId="{DC8B62C7-EE8A-448C-B665-D118ABA00481}" type="pres">
      <dgm:prSet presAssocID="{59EE86A9-2D19-4A52-B15B-A3C9AAD0ECB2}" presName="Name19" presStyleLbl="parChTrans1D3" presStyleIdx="4" presStyleCnt="5"/>
      <dgm:spPr/>
    </dgm:pt>
    <dgm:pt modelId="{822C435D-CE36-4C86-B933-D9790E71C72C}" type="pres">
      <dgm:prSet presAssocID="{48DA80ED-4026-43F7-BB71-DC8D7D9C4161}" presName="Name21" presStyleCnt="0"/>
      <dgm:spPr/>
    </dgm:pt>
    <dgm:pt modelId="{E28888E2-A337-4517-A4DF-C5C50F7ED003}" type="pres">
      <dgm:prSet presAssocID="{48DA80ED-4026-43F7-BB71-DC8D7D9C4161}" presName="level2Shape" presStyleLbl="node3" presStyleIdx="4" presStyleCnt="5" custLinFactNeighborX="42689" custLinFactNeighborY="3622"/>
      <dgm:spPr/>
    </dgm:pt>
    <dgm:pt modelId="{3EBCB4E5-6BA5-491C-B88E-456FEBA193AB}" type="pres">
      <dgm:prSet presAssocID="{48DA80ED-4026-43F7-BB71-DC8D7D9C4161}" presName="hierChild3" presStyleCnt="0"/>
      <dgm:spPr/>
    </dgm:pt>
    <dgm:pt modelId="{C9408826-71C0-4901-AC4B-0149A2AA9B8D}" type="pres">
      <dgm:prSet presAssocID="{6C33C48F-069D-4003-8879-3CC35A043CD4}" presName="Name19" presStyleLbl="parChTrans1D4" presStyleIdx="5" presStyleCnt="6"/>
      <dgm:spPr/>
    </dgm:pt>
    <dgm:pt modelId="{D8226DD3-A6C9-47CC-9DA9-4EA7120797DD}" type="pres">
      <dgm:prSet presAssocID="{C8A28A29-7DBC-43E5-B548-A714571F0C43}" presName="Name21" presStyleCnt="0"/>
      <dgm:spPr/>
    </dgm:pt>
    <dgm:pt modelId="{37444772-68CF-4424-8BF4-C4D9EFFF7C35}" type="pres">
      <dgm:prSet presAssocID="{C8A28A29-7DBC-43E5-B548-A714571F0C43}" presName="level2Shape" presStyleLbl="node4" presStyleIdx="5" presStyleCnt="6" custLinFactNeighborX="43262" custLinFactNeighborY="6255"/>
      <dgm:spPr/>
    </dgm:pt>
    <dgm:pt modelId="{2D2F88D5-130C-4AF9-B284-B756EB7C60FB}" type="pres">
      <dgm:prSet presAssocID="{C8A28A29-7DBC-43E5-B548-A714571F0C43}" presName="hierChild3" presStyleCnt="0"/>
      <dgm:spPr/>
    </dgm:pt>
    <dgm:pt modelId="{E998C1F7-F4BB-4670-BDE3-92DE1E5C407E}" type="pres">
      <dgm:prSet presAssocID="{1D75F6CE-A2C7-4139-ACE1-BBEFF5B07CAC}" presName="bgShapesFlow" presStyleCnt="0"/>
      <dgm:spPr/>
    </dgm:pt>
  </dgm:ptLst>
  <dgm:cxnLst>
    <dgm:cxn modelId="{1487E50B-A834-4276-A41E-CFC6388A2E2D}" srcId="{B6A52BBD-B9BB-4826-A20D-A5ABA561BFEF}" destId="{76EED2F1-AE41-42E2-8853-16B104506D18}" srcOrd="2" destOrd="0" parTransId="{69616EB7-36E9-4D94-A5F2-0612FC2FE724}" sibTransId="{AB7EA027-503F-42CF-B5AB-1F773027F3AB}"/>
    <dgm:cxn modelId="{7A98A60D-ABD6-4362-A614-66B1E06DB592}" type="presOf" srcId="{9F2DFCA4-DB88-4E02-A4C9-EBAE37929C25}" destId="{1BFE952B-1B8E-498D-9800-28D494B914E5}" srcOrd="0" destOrd="0" presId="urn:microsoft.com/office/officeart/2005/8/layout/hierarchy6"/>
    <dgm:cxn modelId="{E2F9C00D-33B9-4ED2-AD83-B44897753417}" srcId="{1D75F6CE-A2C7-4139-ACE1-BBEFF5B07CAC}" destId="{CB5E2A49-78E5-4450-85F3-26786A126911}" srcOrd="0" destOrd="0" parTransId="{55CE79E7-8514-4974-B4D4-FA6B2A908E51}" sibTransId="{7AC914B1-EA10-4E0A-9E33-218DA4F5EED4}"/>
    <dgm:cxn modelId="{17801F1D-0408-4390-824D-BC55C7ADDF9E}" type="presOf" srcId="{A946D8E3-B23F-4F9B-B2D0-6AAFA829E79F}" destId="{EA380DBD-B844-49BB-AF7C-AD5068337E80}" srcOrd="0" destOrd="0" presId="urn:microsoft.com/office/officeart/2005/8/layout/hierarchy6"/>
    <dgm:cxn modelId="{C8F9621D-5E35-435D-9C45-C61BB7A9CF57}" srcId="{A946D8E3-B23F-4F9B-B2D0-6AAFA829E79F}" destId="{0C6A8B88-08E3-406D-8B93-1086610D30C3}" srcOrd="0" destOrd="0" parTransId="{E3713EBF-073C-4944-A395-E69E444A1D51}" sibTransId="{05BAFE60-4DA5-45D0-A370-0F6E6E22B5F8}"/>
    <dgm:cxn modelId="{37D0A124-ED1B-4373-B03B-449220AF3136}" type="presOf" srcId="{59EE86A9-2D19-4A52-B15B-A3C9AAD0ECB2}" destId="{DC8B62C7-EE8A-448C-B665-D118ABA00481}" srcOrd="0" destOrd="0" presId="urn:microsoft.com/office/officeart/2005/8/layout/hierarchy6"/>
    <dgm:cxn modelId="{18661725-D315-4215-8BCD-A0165BC23D94}" type="presOf" srcId="{B6A52BBD-B9BB-4826-A20D-A5ABA561BFEF}" destId="{417C814B-EBF8-4790-9FF6-1D18A0222648}" srcOrd="0" destOrd="0" presId="urn:microsoft.com/office/officeart/2005/8/layout/hierarchy6"/>
    <dgm:cxn modelId="{547C512C-5904-4D4F-B676-E087C3615BCA}" type="presOf" srcId="{48DA80ED-4026-43F7-BB71-DC8D7D9C4161}" destId="{E28888E2-A337-4517-A4DF-C5C50F7ED003}" srcOrd="0" destOrd="0" presId="urn:microsoft.com/office/officeart/2005/8/layout/hierarchy6"/>
    <dgm:cxn modelId="{C8F85D34-9E1A-4A68-A88D-6DA91DB03186}" srcId="{D9CB9421-4617-4128-833C-CACEB2D62331}" destId="{3C3EE163-090F-4E0E-A13B-51AD25F88F95}" srcOrd="0" destOrd="0" parTransId="{D6AF1B93-3645-48D4-849C-21BB492E4A02}" sibTransId="{CC271805-64CC-4379-A165-F0289B0912BF}"/>
    <dgm:cxn modelId="{DAB92039-D7B1-4525-A6BF-A6CF32140639}" type="presOf" srcId="{EB9B3EA4-6C41-4319-8BD7-565232701923}" destId="{7B218195-3E41-498E-8286-F6FBC561234A}" srcOrd="0" destOrd="0" presId="urn:microsoft.com/office/officeart/2005/8/layout/hierarchy6"/>
    <dgm:cxn modelId="{6A35BB3A-59F3-4131-AC67-C45797F05A85}" type="presOf" srcId="{203299F6-26F8-477F-801D-0BC1D675F635}" destId="{D9D6F579-6656-43D9-A873-30933634162F}" srcOrd="0" destOrd="0" presId="urn:microsoft.com/office/officeart/2005/8/layout/hierarchy6"/>
    <dgm:cxn modelId="{8358653C-2E2C-46BC-86C2-3AD10F6D520C}" srcId="{B6A52BBD-B9BB-4826-A20D-A5ABA561BFEF}" destId="{6C3AD3F2-CDCD-4231-8DE8-DF3951185C36}" srcOrd="1" destOrd="0" parTransId="{86E4B9F7-3164-4BDA-A585-8E31BC09F8A4}" sibTransId="{A1FD66CE-8FCF-4E37-A0E4-2938F9AC6C85}"/>
    <dgm:cxn modelId="{B528433D-423C-4568-A57A-E0C765C6853C}" type="presOf" srcId="{449892E0-5A56-4068-887B-E4D5A410B63C}" destId="{090F0FD1-951C-44CB-A023-87CFE201D02F}" srcOrd="0" destOrd="0" presId="urn:microsoft.com/office/officeart/2005/8/layout/hierarchy6"/>
    <dgm:cxn modelId="{34CCA260-6FC8-4C11-AC8A-305ABB68F937}" type="presOf" srcId="{39F62FA9-D07D-439A-9CCB-07D7521F40B3}" destId="{EE4DE586-0C2C-4A6D-9C12-5CA62C95AA3B}" srcOrd="0" destOrd="0" presId="urn:microsoft.com/office/officeart/2005/8/layout/hierarchy6"/>
    <dgm:cxn modelId="{2B38C743-39A6-4825-A012-C272659310C9}" type="presOf" srcId="{C8A28A29-7DBC-43E5-B548-A714571F0C43}" destId="{37444772-68CF-4424-8BF4-C4D9EFFF7C35}" srcOrd="0" destOrd="0" presId="urn:microsoft.com/office/officeart/2005/8/layout/hierarchy6"/>
    <dgm:cxn modelId="{9DD07047-2F45-40C4-8236-09B4ECBF3BD1}" srcId="{CB5E2A49-78E5-4450-85F3-26786A126911}" destId="{449892E0-5A56-4068-887B-E4D5A410B63C}" srcOrd="2" destOrd="0" parTransId="{845EA909-4D0E-47EA-8109-EE5B4A8063C3}" sibTransId="{DB47544B-5292-4DDF-AE60-48F313A8D074}"/>
    <dgm:cxn modelId="{10600E69-98A6-47DE-A7C1-AEDD71234399}" type="presOf" srcId="{6C3AD3F2-CDCD-4231-8DE8-DF3951185C36}" destId="{7C623DAB-64B9-4AE1-BDB3-4F7FC29E921F}" srcOrd="0" destOrd="0" presId="urn:microsoft.com/office/officeart/2005/8/layout/hierarchy6"/>
    <dgm:cxn modelId="{3528CB49-71E3-43BE-8CB6-3F463BFC6669}" srcId="{48DA80ED-4026-43F7-BB71-DC8D7D9C4161}" destId="{C8A28A29-7DBC-43E5-B548-A714571F0C43}" srcOrd="0" destOrd="0" parTransId="{6C33C48F-069D-4003-8879-3CC35A043CD4}" sibTransId="{A865387F-6C5D-4DDC-9B33-94A89B49CC96}"/>
    <dgm:cxn modelId="{DC95896A-0F01-46ED-A801-919CB026EABE}" type="presOf" srcId="{69616EB7-36E9-4D94-A5F2-0612FC2FE724}" destId="{8855F09F-0B5C-45A2-BFE5-7BCDBC3D04F3}" srcOrd="0" destOrd="0" presId="urn:microsoft.com/office/officeart/2005/8/layout/hierarchy6"/>
    <dgm:cxn modelId="{FD54874B-0569-49DE-B8BE-FB5D83E9505E}" type="presOf" srcId="{845EA909-4D0E-47EA-8109-EE5B4A8063C3}" destId="{AB808756-BD70-45D0-B069-ABC55DC4D123}" srcOrd="0" destOrd="0" presId="urn:microsoft.com/office/officeart/2005/8/layout/hierarchy6"/>
    <dgm:cxn modelId="{8E14346C-2463-4E2E-9674-C1C27CDC1F5C}" type="presOf" srcId="{0A220A1A-3F59-4113-9F55-E1DF5F800421}" destId="{2D487FBB-1F0E-4AB0-8185-9A9FD2C76F61}" srcOrd="0" destOrd="0" presId="urn:microsoft.com/office/officeart/2005/8/layout/hierarchy6"/>
    <dgm:cxn modelId="{78CE6077-7E31-4174-B887-600300A094B7}" type="presOf" srcId="{FD8FE62C-B985-45A5-B48B-66CE1F53AC86}" destId="{3DC5423A-79B7-43C9-B583-AA56FB52A891}" srcOrd="0" destOrd="0" presId="urn:microsoft.com/office/officeart/2005/8/layout/hierarchy6"/>
    <dgm:cxn modelId="{5A30397E-10F1-4F46-81DA-4705B76CB286}" srcId="{CB5E2A49-78E5-4450-85F3-26786A126911}" destId="{D9CB9421-4617-4128-833C-CACEB2D62331}" srcOrd="1" destOrd="0" parTransId="{EB9B3EA4-6C41-4319-8BD7-565232701923}" sibTransId="{BE08E1FE-289E-4B4F-8D49-4C8C37F89057}"/>
    <dgm:cxn modelId="{7AFF2180-E4A5-4A2D-9F00-57CA9905217F}" type="presOf" srcId="{86E4B9F7-3164-4BDA-A585-8E31BC09F8A4}" destId="{B4B2B54D-9B17-40CE-921E-D846B6F10459}" srcOrd="0" destOrd="0" presId="urn:microsoft.com/office/officeart/2005/8/layout/hierarchy6"/>
    <dgm:cxn modelId="{6D325D93-3553-4750-84C0-CAC0875F56A5}" srcId="{449892E0-5A56-4068-887B-E4D5A410B63C}" destId="{48DA80ED-4026-43F7-BB71-DC8D7D9C4161}" srcOrd="0" destOrd="0" parTransId="{59EE86A9-2D19-4A52-B15B-A3C9AAD0ECB2}" sibTransId="{415EFA26-78D4-4D09-AD65-6CEDAB056F2F}"/>
    <dgm:cxn modelId="{E7370A9E-608C-4598-8978-39157ADC7A21}" type="presOf" srcId="{894F9074-C478-4EE3-BC5C-A7C43194E876}" destId="{BE74543B-24F1-44E1-9563-375AE26EDD49}" srcOrd="0" destOrd="0" presId="urn:microsoft.com/office/officeart/2005/8/layout/hierarchy6"/>
    <dgm:cxn modelId="{4788CBA2-9D4B-4AB6-86BC-DAEEB1D7D784}" type="presOf" srcId="{D6AF1B93-3645-48D4-849C-21BB492E4A02}" destId="{33575432-198F-4405-A1EF-C75B24F2AEC4}" srcOrd="0" destOrd="0" presId="urn:microsoft.com/office/officeart/2005/8/layout/hierarchy6"/>
    <dgm:cxn modelId="{73C825AD-16F0-427D-9C6C-E35B61929840}" type="presOf" srcId="{E3713EBF-073C-4944-A395-E69E444A1D51}" destId="{F287EF41-10A2-4753-955A-C264C8FC9107}" srcOrd="0" destOrd="0" presId="urn:microsoft.com/office/officeart/2005/8/layout/hierarchy6"/>
    <dgm:cxn modelId="{01C439AE-02B4-4AD4-8AB8-76DA130B2292}" type="presOf" srcId="{CB5E2A49-78E5-4450-85F3-26786A126911}" destId="{1400C246-BBD7-4FFE-9500-7EB62FD9A272}" srcOrd="0" destOrd="0" presId="urn:microsoft.com/office/officeart/2005/8/layout/hierarchy6"/>
    <dgm:cxn modelId="{777F0CB0-93A8-41BA-8957-E1FF9DDC03DD}" srcId="{3C3EE163-090F-4E0E-A13B-51AD25F88F95}" destId="{6818DFFD-109A-45CC-8CA2-C43266840507}" srcOrd="0" destOrd="0" parTransId="{FD8FE62C-B985-45A5-B48B-66CE1F53AC86}" sibTransId="{977BA32A-68A2-4BDA-BF63-6D7D8317BB4F}"/>
    <dgm:cxn modelId="{3485C5B2-A7E0-43FD-820F-77A7663937F5}" srcId="{B6A52BBD-B9BB-4826-A20D-A5ABA561BFEF}" destId="{894F9074-C478-4EE3-BC5C-A7C43194E876}" srcOrd="0" destOrd="0" parTransId="{BD5F5CE1-B7D6-447D-B47C-9C6C0C6EE569}" sibTransId="{8E5BBB3C-39EF-4339-95C0-775B2ECD3075}"/>
    <dgm:cxn modelId="{471FF4B6-D19E-4814-BCDC-D3629806C30A}" type="presOf" srcId="{5826A2F5-B076-449C-B2E6-23EE2C4F7012}" destId="{DF87F0B0-E1D5-45C2-8BA2-F368E6E57D2F}" srcOrd="0" destOrd="0" presId="urn:microsoft.com/office/officeart/2005/8/layout/hierarchy6"/>
    <dgm:cxn modelId="{8F834AB9-357C-46B8-8496-D7DC3E26DBF9}" type="presOf" srcId="{0C6A8B88-08E3-406D-8B93-1086610D30C3}" destId="{5D8417E0-9577-4B03-BD5D-EEDCCA44C7C4}" srcOrd="0" destOrd="0" presId="urn:microsoft.com/office/officeart/2005/8/layout/hierarchy6"/>
    <dgm:cxn modelId="{8B2C5DBA-1AAF-404E-9993-333E3DC8C2A0}" type="presOf" srcId="{D9CB9421-4617-4128-833C-CACEB2D62331}" destId="{EFC743D8-0219-41DC-B8FC-457712D77C0D}" srcOrd="0" destOrd="0" presId="urn:microsoft.com/office/officeart/2005/8/layout/hierarchy6"/>
    <dgm:cxn modelId="{16A308C7-18AF-4E52-9CA8-16F17A28A1BF}" srcId="{203299F6-26F8-477F-801D-0BC1D675F635}" destId="{0A220A1A-3F59-4113-9F55-E1DF5F800421}" srcOrd="0" destOrd="0" parTransId="{39F62FA9-D07D-439A-9CCB-07D7521F40B3}" sibTransId="{7D30B83E-E95B-483D-ADD3-50CAD3F7F154}"/>
    <dgm:cxn modelId="{DB824BC8-0670-4EA4-AD23-F91293F0C458}" type="presOf" srcId="{76EED2F1-AE41-42E2-8853-16B104506D18}" destId="{83E546BB-D452-4B21-B905-4799FE57E5A5}" srcOrd="0" destOrd="0" presId="urn:microsoft.com/office/officeart/2005/8/layout/hierarchy6"/>
    <dgm:cxn modelId="{F476C7CE-B692-494B-A5B8-0AC82BDEB3C8}" type="presOf" srcId="{BD5F5CE1-B7D6-447D-B47C-9C6C0C6EE569}" destId="{ADE5283C-D070-4C17-9368-00B6C845EB40}" srcOrd="0" destOrd="0" presId="urn:microsoft.com/office/officeart/2005/8/layout/hierarchy6"/>
    <dgm:cxn modelId="{AFF956CF-C0AA-4BF3-BECD-273B3D9864DF}" srcId="{894F9074-C478-4EE3-BC5C-A7C43194E876}" destId="{A946D8E3-B23F-4F9B-B2D0-6AAFA829E79F}" srcOrd="0" destOrd="0" parTransId="{9F2DFCA4-DB88-4E02-A4C9-EBAE37929C25}" sibTransId="{AB192422-C128-4A27-A9F7-C849E54EA678}"/>
    <dgm:cxn modelId="{6544AEDC-DF8A-4551-9551-8E4743DE92D8}" type="presOf" srcId="{2D927A80-895E-4BDA-B653-F5EC9E8BA135}" destId="{B67B4BB2-B94D-4189-A81A-BB05D1AA124C}" srcOrd="0" destOrd="0" presId="urn:microsoft.com/office/officeart/2005/8/layout/hierarchy6"/>
    <dgm:cxn modelId="{CDECAADF-CD00-4835-BDCC-28A817E395D8}" type="presOf" srcId="{6818DFFD-109A-45CC-8CA2-C43266840507}" destId="{E291C048-C577-4FFD-B4AF-DCD1AC6C836E}" srcOrd="0" destOrd="0" presId="urn:microsoft.com/office/officeart/2005/8/layout/hierarchy6"/>
    <dgm:cxn modelId="{69D54BE7-6350-4878-911D-942D723CA2EA}" type="presOf" srcId="{1D75F6CE-A2C7-4139-ACE1-BBEFF5B07CAC}" destId="{89B4630B-037A-4EDB-A062-E7FD48274612}" srcOrd="0" destOrd="0" presId="urn:microsoft.com/office/officeart/2005/8/layout/hierarchy6"/>
    <dgm:cxn modelId="{B161CDE9-8548-4685-8109-CA5E2041DC2B}" type="presOf" srcId="{6C33C48F-069D-4003-8879-3CC35A043CD4}" destId="{C9408826-71C0-4901-AC4B-0149A2AA9B8D}" srcOrd="0" destOrd="0" presId="urn:microsoft.com/office/officeart/2005/8/layout/hierarchy6"/>
    <dgm:cxn modelId="{B978F5F3-266B-4398-878E-33FB07B6B626}" srcId="{6C3AD3F2-CDCD-4231-8DE8-DF3951185C36}" destId="{203299F6-26F8-477F-801D-0BC1D675F635}" srcOrd="0" destOrd="0" parTransId="{5826A2F5-B076-449C-B2E6-23EE2C4F7012}" sibTransId="{F210CF99-0B9D-4577-90C0-EFC1346DFE4C}"/>
    <dgm:cxn modelId="{71AD01FB-BAE4-4EB4-AB23-EFB1A4B5D11B}" type="presOf" srcId="{3C3EE163-090F-4E0E-A13B-51AD25F88F95}" destId="{C6FD6BAB-B123-4D83-ADF2-37F312256848}" srcOrd="0" destOrd="0" presId="urn:microsoft.com/office/officeart/2005/8/layout/hierarchy6"/>
    <dgm:cxn modelId="{E70F92FF-297E-4893-8AF7-7EEEF0EF2923}" srcId="{CB5E2A49-78E5-4450-85F3-26786A126911}" destId="{B6A52BBD-B9BB-4826-A20D-A5ABA561BFEF}" srcOrd="0" destOrd="0" parTransId="{2D927A80-895E-4BDA-B653-F5EC9E8BA135}" sibTransId="{8CB3223F-FD36-43FE-B1E5-1FC13DE3571C}"/>
    <dgm:cxn modelId="{A53B56F4-37B8-4F85-A0BE-3BD346C3C8A8}" type="presParOf" srcId="{89B4630B-037A-4EDB-A062-E7FD48274612}" destId="{996D6813-D492-4F17-BF2E-B819448F658B}" srcOrd="0" destOrd="0" presId="urn:microsoft.com/office/officeart/2005/8/layout/hierarchy6"/>
    <dgm:cxn modelId="{8616E96A-B718-4C31-8303-B15D695749E6}" type="presParOf" srcId="{996D6813-D492-4F17-BF2E-B819448F658B}" destId="{E9D4498C-EFE4-4B87-A17C-843832EFFBFF}" srcOrd="0" destOrd="0" presId="urn:microsoft.com/office/officeart/2005/8/layout/hierarchy6"/>
    <dgm:cxn modelId="{EEBA622F-E06B-40A3-9927-31A89F99B715}" type="presParOf" srcId="{E9D4498C-EFE4-4B87-A17C-843832EFFBFF}" destId="{A1F07754-4F60-48C8-9618-EDB2196DA8C6}" srcOrd="0" destOrd="0" presId="urn:microsoft.com/office/officeart/2005/8/layout/hierarchy6"/>
    <dgm:cxn modelId="{CCCA4D19-02AB-42D8-83EA-553B1093104F}" type="presParOf" srcId="{A1F07754-4F60-48C8-9618-EDB2196DA8C6}" destId="{1400C246-BBD7-4FFE-9500-7EB62FD9A272}" srcOrd="0" destOrd="0" presId="urn:microsoft.com/office/officeart/2005/8/layout/hierarchy6"/>
    <dgm:cxn modelId="{EF49E769-2329-4472-8D55-6BCBDCB8F577}" type="presParOf" srcId="{A1F07754-4F60-48C8-9618-EDB2196DA8C6}" destId="{F392BB2E-37B7-405A-BC36-5C9E6468C001}" srcOrd="1" destOrd="0" presId="urn:microsoft.com/office/officeart/2005/8/layout/hierarchy6"/>
    <dgm:cxn modelId="{38222AA9-CB0A-4511-999B-0974C8ADE67F}" type="presParOf" srcId="{F392BB2E-37B7-405A-BC36-5C9E6468C001}" destId="{B67B4BB2-B94D-4189-A81A-BB05D1AA124C}" srcOrd="0" destOrd="0" presId="urn:microsoft.com/office/officeart/2005/8/layout/hierarchy6"/>
    <dgm:cxn modelId="{64ED48B7-8107-47E1-B848-B3EB6ADA0A64}" type="presParOf" srcId="{F392BB2E-37B7-405A-BC36-5C9E6468C001}" destId="{CB39DA05-D589-403A-A7BB-5B097453FAE8}" srcOrd="1" destOrd="0" presId="urn:microsoft.com/office/officeart/2005/8/layout/hierarchy6"/>
    <dgm:cxn modelId="{015C8915-5D64-4E51-BDA3-099AEF6EBC58}" type="presParOf" srcId="{CB39DA05-D589-403A-A7BB-5B097453FAE8}" destId="{417C814B-EBF8-4790-9FF6-1D18A0222648}" srcOrd="0" destOrd="0" presId="urn:microsoft.com/office/officeart/2005/8/layout/hierarchy6"/>
    <dgm:cxn modelId="{A36EFBFF-FC2D-4C4B-8A8C-B21B236F9694}" type="presParOf" srcId="{CB39DA05-D589-403A-A7BB-5B097453FAE8}" destId="{0EAC66FB-36D8-4AC6-914B-BE393E3871C8}" srcOrd="1" destOrd="0" presId="urn:microsoft.com/office/officeart/2005/8/layout/hierarchy6"/>
    <dgm:cxn modelId="{978BFD43-FA9E-42D3-B923-EE50949E5A46}" type="presParOf" srcId="{0EAC66FB-36D8-4AC6-914B-BE393E3871C8}" destId="{ADE5283C-D070-4C17-9368-00B6C845EB40}" srcOrd="0" destOrd="0" presId="urn:microsoft.com/office/officeart/2005/8/layout/hierarchy6"/>
    <dgm:cxn modelId="{F536FB55-B325-4ECE-B8BB-526BC27F0E61}" type="presParOf" srcId="{0EAC66FB-36D8-4AC6-914B-BE393E3871C8}" destId="{E5FC0B7B-A828-40E9-891E-F5EDFBA89A95}" srcOrd="1" destOrd="0" presId="urn:microsoft.com/office/officeart/2005/8/layout/hierarchy6"/>
    <dgm:cxn modelId="{62918574-CB43-4DDF-94E2-74D9C465BAC5}" type="presParOf" srcId="{E5FC0B7B-A828-40E9-891E-F5EDFBA89A95}" destId="{BE74543B-24F1-44E1-9563-375AE26EDD49}" srcOrd="0" destOrd="0" presId="urn:microsoft.com/office/officeart/2005/8/layout/hierarchy6"/>
    <dgm:cxn modelId="{72D33E14-D488-4CF1-ADAA-04CD22C6BFB3}" type="presParOf" srcId="{E5FC0B7B-A828-40E9-891E-F5EDFBA89A95}" destId="{02AEF6BB-E307-4254-99F8-BA415FBDA477}" srcOrd="1" destOrd="0" presId="urn:microsoft.com/office/officeart/2005/8/layout/hierarchy6"/>
    <dgm:cxn modelId="{1E701814-0560-4216-93EE-84A5047D85F7}" type="presParOf" srcId="{02AEF6BB-E307-4254-99F8-BA415FBDA477}" destId="{1BFE952B-1B8E-498D-9800-28D494B914E5}" srcOrd="0" destOrd="0" presId="urn:microsoft.com/office/officeart/2005/8/layout/hierarchy6"/>
    <dgm:cxn modelId="{4B45B0FF-B3DC-4F1F-85DB-FDF8F17D8F0D}" type="presParOf" srcId="{02AEF6BB-E307-4254-99F8-BA415FBDA477}" destId="{4A9EDC8C-32CE-44CC-AAD3-208CB4C60BDC}" srcOrd="1" destOrd="0" presId="urn:microsoft.com/office/officeart/2005/8/layout/hierarchy6"/>
    <dgm:cxn modelId="{5954FF99-E902-483D-B0F3-2C062E37C7D6}" type="presParOf" srcId="{4A9EDC8C-32CE-44CC-AAD3-208CB4C60BDC}" destId="{EA380DBD-B844-49BB-AF7C-AD5068337E80}" srcOrd="0" destOrd="0" presId="urn:microsoft.com/office/officeart/2005/8/layout/hierarchy6"/>
    <dgm:cxn modelId="{3DDBCB95-1221-490A-AAC2-D835148642A3}" type="presParOf" srcId="{4A9EDC8C-32CE-44CC-AAD3-208CB4C60BDC}" destId="{01EEF4E2-2EB2-479F-AA59-9C165FD78CD7}" srcOrd="1" destOrd="0" presId="urn:microsoft.com/office/officeart/2005/8/layout/hierarchy6"/>
    <dgm:cxn modelId="{F18DF888-406F-4172-BEEA-9113E91E006C}" type="presParOf" srcId="{01EEF4E2-2EB2-479F-AA59-9C165FD78CD7}" destId="{F287EF41-10A2-4753-955A-C264C8FC9107}" srcOrd="0" destOrd="0" presId="urn:microsoft.com/office/officeart/2005/8/layout/hierarchy6"/>
    <dgm:cxn modelId="{E543943B-4CED-44CF-99EF-230A2C4C9857}" type="presParOf" srcId="{01EEF4E2-2EB2-479F-AA59-9C165FD78CD7}" destId="{F7E85447-D3D4-48C7-82B9-331510B18C6E}" srcOrd="1" destOrd="0" presId="urn:microsoft.com/office/officeart/2005/8/layout/hierarchy6"/>
    <dgm:cxn modelId="{3B5B0C1E-99BA-4832-B785-AA4D5CA74ECD}" type="presParOf" srcId="{F7E85447-D3D4-48C7-82B9-331510B18C6E}" destId="{5D8417E0-9577-4B03-BD5D-EEDCCA44C7C4}" srcOrd="0" destOrd="0" presId="urn:microsoft.com/office/officeart/2005/8/layout/hierarchy6"/>
    <dgm:cxn modelId="{39ECEE2D-3548-411D-BA64-06BE6DABE3E3}" type="presParOf" srcId="{F7E85447-D3D4-48C7-82B9-331510B18C6E}" destId="{26902D2D-36F3-4BE3-9DBF-CFB30BF0F9EC}" srcOrd="1" destOrd="0" presId="urn:microsoft.com/office/officeart/2005/8/layout/hierarchy6"/>
    <dgm:cxn modelId="{EA1DD555-33BD-4617-BA6E-2945B5689D46}" type="presParOf" srcId="{0EAC66FB-36D8-4AC6-914B-BE393E3871C8}" destId="{B4B2B54D-9B17-40CE-921E-D846B6F10459}" srcOrd="2" destOrd="0" presId="urn:microsoft.com/office/officeart/2005/8/layout/hierarchy6"/>
    <dgm:cxn modelId="{72B08E5C-B177-4008-9373-6C3E72D3ADCE}" type="presParOf" srcId="{0EAC66FB-36D8-4AC6-914B-BE393E3871C8}" destId="{5ECBB904-18E5-4295-AA3F-02CE113BC72C}" srcOrd="3" destOrd="0" presId="urn:microsoft.com/office/officeart/2005/8/layout/hierarchy6"/>
    <dgm:cxn modelId="{3C8A6A39-3417-4104-8DFE-E054A5A7F9B7}" type="presParOf" srcId="{5ECBB904-18E5-4295-AA3F-02CE113BC72C}" destId="{7C623DAB-64B9-4AE1-BDB3-4F7FC29E921F}" srcOrd="0" destOrd="0" presId="urn:microsoft.com/office/officeart/2005/8/layout/hierarchy6"/>
    <dgm:cxn modelId="{6E27B3A0-BC0D-434A-A111-ADE4830D4489}" type="presParOf" srcId="{5ECBB904-18E5-4295-AA3F-02CE113BC72C}" destId="{CBE5331F-4D63-42E3-B9F7-B9C16B6F02B2}" srcOrd="1" destOrd="0" presId="urn:microsoft.com/office/officeart/2005/8/layout/hierarchy6"/>
    <dgm:cxn modelId="{4236F18C-88A3-44CE-BECD-5CED9DA4E7D3}" type="presParOf" srcId="{CBE5331F-4D63-42E3-B9F7-B9C16B6F02B2}" destId="{DF87F0B0-E1D5-45C2-8BA2-F368E6E57D2F}" srcOrd="0" destOrd="0" presId="urn:microsoft.com/office/officeart/2005/8/layout/hierarchy6"/>
    <dgm:cxn modelId="{96B41A32-AC77-4313-ADB0-B90360BBA015}" type="presParOf" srcId="{CBE5331F-4D63-42E3-B9F7-B9C16B6F02B2}" destId="{0E6287DA-A3C7-43E2-9178-F4A76CC4892C}" srcOrd="1" destOrd="0" presId="urn:microsoft.com/office/officeart/2005/8/layout/hierarchy6"/>
    <dgm:cxn modelId="{E9663DFB-DC72-47F6-AA62-B09B74BC9D2B}" type="presParOf" srcId="{0E6287DA-A3C7-43E2-9178-F4A76CC4892C}" destId="{D9D6F579-6656-43D9-A873-30933634162F}" srcOrd="0" destOrd="0" presId="urn:microsoft.com/office/officeart/2005/8/layout/hierarchy6"/>
    <dgm:cxn modelId="{05A1E029-6BCD-4512-B5B3-1251D3DC00F4}" type="presParOf" srcId="{0E6287DA-A3C7-43E2-9178-F4A76CC4892C}" destId="{6E5CA276-7E3D-4EC4-A66D-7D3BE3025660}" srcOrd="1" destOrd="0" presId="urn:microsoft.com/office/officeart/2005/8/layout/hierarchy6"/>
    <dgm:cxn modelId="{5E8447FF-8168-4746-87C0-2810237895C1}" type="presParOf" srcId="{6E5CA276-7E3D-4EC4-A66D-7D3BE3025660}" destId="{EE4DE586-0C2C-4A6D-9C12-5CA62C95AA3B}" srcOrd="0" destOrd="0" presId="urn:microsoft.com/office/officeart/2005/8/layout/hierarchy6"/>
    <dgm:cxn modelId="{2280D23E-996B-479F-B795-AB5A5709B00A}" type="presParOf" srcId="{6E5CA276-7E3D-4EC4-A66D-7D3BE3025660}" destId="{14D4A51C-45A1-4340-A45C-EF195AE05B29}" srcOrd="1" destOrd="0" presId="urn:microsoft.com/office/officeart/2005/8/layout/hierarchy6"/>
    <dgm:cxn modelId="{7F53D8D3-8128-462D-8A30-18ED85A64D7E}" type="presParOf" srcId="{14D4A51C-45A1-4340-A45C-EF195AE05B29}" destId="{2D487FBB-1F0E-4AB0-8185-9A9FD2C76F61}" srcOrd="0" destOrd="0" presId="urn:microsoft.com/office/officeart/2005/8/layout/hierarchy6"/>
    <dgm:cxn modelId="{D665AD4C-1BC3-4939-902F-5D0AAADE5743}" type="presParOf" srcId="{14D4A51C-45A1-4340-A45C-EF195AE05B29}" destId="{B468C4BF-6C26-4A6C-814C-986C1AABF418}" srcOrd="1" destOrd="0" presId="urn:microsoft.com/office/officeart/2005/8/layout/hierarchy6"/>
    <dgm:cxn modelId="{243F3074-40ED-4152-AD3B-ABD93327CB3D}" type="presParOf" srcId="{0EAC66FB-36D8-4AC6-914B-BE393E3871C8}" destId="{8855F09F-0B5C-45A2-BFE5-7BCDBC3D04F3}" srcOrd="4" destOrd="0" presId="urn:microsoft.com/office/officeart/2005/8/layout/hierarchy6"/>
    <dgm:cxn modelId="{468A693C-F26F-41BB-8543-83DA168A28DC}" type="presParOf" srcId="{0EAC66FB-36D8-4AC6-914B-BE393E3871C8}" destId="{1C233ACB-863A-4C0E-B6F2-A2E3BA69ACC8}" srcOrd="5" destOrd="0" presId="urn:microsoft.com/office/officeart/2005/8/layout/hierarchy6"/>
    <dgm:cxn modelId="{F1BF1DAA-BB4D-4D7B-80CE-EAA39244453C}" type="presParOf" srcId="{1C233ACB-863A-4C0E-B6F2-A2E3BA69ACC8}" destId="{83E546BB-D452-4B21-B905-4799FE57E5A5}" srcOrd="0" destOrd="0" presId="urn:microsoft.com/office/officeart/2005/8/layout/hierarchy6"/>
    <dgm:cxn modelId="{78A7C059-5ECB-46C9-9A13-EBD92577068F}" type="presParOf" srcId="{1C233ACB-863A-4C0E-B6F2-A2E3BA69ACC8}" destId="{CA491292-5FB5-4EFA-8596-683E6C0A8524}" srcOrd="1" destOrd="0" presId="urn:microsoft.com/office/officeart/2005/8/layout/hierarchy6"/>
    <dgm:cxn modelId="{1633A562-C013-499C-AEAA-F49D30A686C3}" type="presParOf" srcId="{F392BB2E-37B7-405A-BC36-5C9E6468C001}" destId="{7B218195-3E41-498E-8286-F6FBC561234A}" srcOrd="2" destOrd="0" presId="urn:microsoft.com/office/officeart/2005/8/layout/hierarchy6"/>
    <dgm:cxn modelId="{75B3A296-FA8B-4D4C-B0BF-F2E9AECE4CB8}" type="presParOf" srcId="{F392BB2E-37B7-405A-BC36-5C9E6468C001}" destId="{DF1277C8-216E-41C0-9B3A-EC541FF329C9}" srcOrd="3" destOrd="0" presId="urn:microsoft.com/office/officeart/2005/8/layout/hierarchy6"/>
    <dgm:cxn modelId="{DBC60A44-ECF3-4572-9182-3787B144C228}" type="presParOf" srcId="{DF1277C8-216E-41C0-9B3A-EC541FF329C9}" destId="{EFC743D8-0219-41DC-B8FC-457712D77C0D}" srcOrd="0" destOrd="0" presId="urn:microsoft.com/office/officeart/2005/8/layout/hierarchy6"/>
    <dgm:cxn modelId="{AC29A4A4-FB0E-44ED-B5CB-17E07AD03F07}" type="presParOf" srcId="{DF1277C8-216E-41C0-9B3A-EC541FF329C9}" destId="{FA33C606-4DBE-4023-AE38-7B8E493B6BF2}" srcOrd="1" destOrd="0" presId="urn:microsoft.com/office/officeart/2005/8/layout/hierarchy6"/>
    <dgm:cxn modelId="{773E9E32-A482-41D0-ACB9-45D04A60A4B6}" type="presParOf" srcId="{FA33C606-4DBE-4023-AE38-7B8E493B6BF2}" destId="{33575432-198F-4405-A1EF-C75B24F2AEC4}" srcOrd="0" destOrd="0" presId="urn:microsoft.com/office/officeart/2005/8/layout/hierarchy6"/>
    <dgm:cxn modelId="{99D893E9-BEC3-4BEE-B756-0A76C182E8BF}" type="presParOf" srcId="{FA33C606-4DBE-4023-AE38-7B8E493B6BF2}" destId="{F3159F0B-2BBF-4A72-854D-B88FD4AAA50C}" srcOrd="1" destOrd="0" presId="urn:microsoft.com/office/officeart/2005/8/layout/hierarchy6"/>
    <dgm:cxn modelId="{4C80137F-AC1C-40B4-9612-61DD732FA3E9}" type="presParOf" srcId="{F3159F0B-2BBF-4A72-854D-B88FD4AAA50C}" destId="{C6FD6BAB-B123-4D83-ADF2-37F312256848}" srcOrd="0" destOrd="0" presId="urn:microsoft.com/office/officeart/2005/8/layout/hierarchy6"/>
    <dgm:cxn modelId="{B57A0DC5-A89F-4108-B7DE-289DD3FF4BEA}" type="presParOf" srcId="{F3159F0B-2BBF-4A72-854D-B88FD4AAA50C}" destId="{51476D32-E99E-46A1-ACBF-8F9AF3BCE3DC}" srcOrd="1" destOrd="0" presId="urn:microsoft.com/office/officeart/2005/8/layout/hierarchy6"/>
    <dgm:cxn modelId="{4BDB5D4B-B064-4109-9656-8AC0B46FFF2C}" type="presParOf" srcId="{51476D32-E99E-46A1-ACBF-8F9AF3BCE3DC}" destId="{3DC5423A-79B7-43C9-B583-AA56FB52A891}" srcOrd="0" destOrd="0" presId="urn:microsoft.com/office/officeart/2005/8/layout/hierarchy6"/>
    <dgm:cxn modelId="{0726B7A8-7989-454F-9FD8-3D1F5EC0DBB6}" type="presParOf" srcId="{51476D32-E99E-46A1-ACBF-8F9AF3BCE3DC}" destId="{D842BEC5-DA9F-40E0-97EC-1189BCEF4692}" srcOrd="1" destOrd="0" presId="urn:microsoft.com/office/officeart/2005/8/layout/hierarchy6"/>
    <dgm:cxn modelId="{8AFE4880-650E-4D69-8953-036A4D787B17}" type="presParOf" srcId="{D842BEC5-DA9F-40E0-97EC-1189BCEF4692}" destId="{E291C048-C577-4FFD-B4AF-DCD1AC6C836E}" srcOrd="0" destOrd="0" presId="urn:microsoft.com/office/officeart/2005/8/layout/hierarchy6"/>
    <dgm:cxn modelId="{7AEF5B4E-19FA-4B0C-9FCE-B00FF3537687}" type="presParOf" srcId="{D842BEC5-DA9F-40E0-97EC-1189BCEF4692}" destId="{33E3774F-505E-4A4E-B0CA-E6074BE3E06D}" srcOrd="1" destOrd="0" presId="urn:microsoft.com/office/officeart/2005/8/layout/hierarchy6"/>
    <dgm:cxn modelId="{F991A109-5BE9-4964-959A-36DB91904EC7}" type="presParOf" srcId="{F392BB2E-37B7-405A-BC36-5C9E6468C001}" destId="{AB808756-BD70-45D0-B069-ABC55DC4D123}" srcOrd="4" destOrd="0" presId="urn:microsoft.com/office/officeart/2005/8/layout/hierarchy6"/>
    <dgm:cxn modelId="{EE5360C6-52E8-4EBD-86AC-DBAA1F9499A9}" type="presParOf" srcId="{F392BB2E-37B7-405A-BC36-5C9E6468C001}" destId="{D3B60CE7-5CBE-49F6-8A33-F2F57E8784BD}" srcOrd="5" destOrd="0" presId="urn:microsoft.com/office/officeart/2005/8/layout/hierarchy6"/>
    <dgm:cxn modelId="{5012CB83-8C08-4619-8889-743BAC04CFF0}" type="presParOf" srcId="{D3B60CE7-5CBE-49F6-8A33-F2F57E8784BD}" destId="{090F0FD1-951C-44CB-A023-87CFE201D02F}" srcOrd="0" destOrd="0" presId="urn:microsoft.com/office/officeart/2005/8/layout/hierarchy6"/>
    <dgm:cxn modelId="{53B4ACC4-510A-4484-9DDC-F52B3F3CFFA3}" type="presParOf" srcId="{D3B60CE7-5CBE-49F6-8A33-F2F57E8784BD}" destId="{1DD723EC-2AD9-4F9C-BA09-B2D1F947295F}" srcOrd="1" destOrd="0" presId="urn:microsoft.com/office/officeart/2005/8/layout/hierarchy6"/>
    <dgm:cxn modelId="{20F4B3FC-1E52-4B78-95BA-1610EEBEA4BD}" type="presParOf" srcId="{1DD723EC-2AD9-4F9C-BA09-B2D1F947295F}" destId="{DC8B62C7-EE8A-448C-B665-D118ABA00481}" srcOrd="0" destOrd="0" presId="urn:microsoft.com/office/officeart/2005/8/layout/hierarchy6"/>
    <dgm:cxn modelId="{51C820CB-65D7-48CA-B3BD-87832A184BF7}" type="presParOf" srcId="{1DD723EC-2AD9-4F9C-BA09-B2D1F947295F}" destId="{822C435D-CE36-4C86-B933-D9790E71C72C}" srcOrd="1" destOrd="0" presId="urn:microsoft.com/office/officeart/2005/8/layout/hierarchy6"/>
    <dgm:cxn modelId="{AEE28BE9-53DC-448B-A25A-DAC9FA9DC8EE}" type="presParOf" srcId="{822C435D-CE36-4C86-B933-D9790E71C72C}" destId="{E28888E2-A337-4517-A4DF-C5C50F7ED003}" srcOrd="0" destOrd="0" presId="urn:microsoft.com/office/officeart/2005/8/layout/hierarchy6"/>
    <dgm:cxn modelId="{4C74944B-1425-43B9-8FEC-ADA9DFC4A42B}" type="presParOf" srcId="{822C435D-CE36-4C86-B933-D9790E71C72C}" destId="{3EBCB4E5-6BA5-491C-B88E-456FEBA193AB}" srcOrd="1" destOrd="0" presId="urn:microsoft.com/office/officeart/2005/8/layout/hierarchy6"/>
    <dgm:cxn modelId="{B1F104BF-DE29-4B88-9A78-E5D99A41FB62}" type="presParOf" srcId="{3EBCB4E5-6BA5-491C-B88E-456FEBA193AB}" destId="{C9408826-71C0-4901-AC4B-0149A2AA9B8D}" srcOrd="0" destOrd="0" presId="urn:microsoft.com/office/officeart/2005/8/layout/hierarchy6"/>
    <dgm:cxn modelId="{5AE59A23-D5F9-41BE-92FF-3D58B26A5EC9}" type="presParOf" srcId="{3EBCB4E5-6BA5-491C-B88E-456FEBA193AB}" destId="{D8226DD3-A6C9-47CC-9DA9-4EA7120797DD}" srcOrd="1" destOrd="0" presId="urn:microsoft.com/office/officeart/2005/8/layout/hierarchy6"/>
    <dgm:cxn modelId="{79DF3A04-1165-48E9-85E4-731E8F7919C5}" type="presParOf" srcId="{D8226DD3-A6C9-47CC-9DA9-4EA7120797DD}" destId="{37444772-68CF-4424-8BF4-C4D9EFFF7C35}" srcOrd="0" destOrd="0" presId="urn:microsoft.com/office/officeart/2005/8/layout/hierarchy6"/>
    <dgm:cxn modelId="{170DCE86-2413-4849-9D0F-A10105F172F3}" type="presParOf" srcId="{D8226DD3-A6C9-47CC-9DA9-4EA7120797DD}" destId="{2D2F88D5-130C-4AF9-B284-B756EB7C60FB}" srcOrd="1" destOrd="0" presId="urn:microsoft.com/office/officeart/2005/8/layout/hierarchy6"/>
    <dgm:cxn modelId="{40B12D93-C425-49EE-8B2C-C9E3F4AC0733}" type="presParOf" srcId="{89B4630B-037A-4EDB-A062-E7FD48274612}" destId="{E998C1F7-F4BB-4670-BDE3-92DE1E5C407E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0C246-BBD7-4FFE-9500-7EB62FD9A272}">
      <dsp:nvSpPr>
        <dsp:cNvPr id="0" name=""/>
        <dsp:cNvSpPr/>
      </dsp:nvSpPr>
      <dsp:spPr>
        <a:xfrm>
          <a:off x="4927526" y="3843"/>
          <a:ext cx="1229768" cy="81984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전신</a:t>
          </a:r>
          <a:r>
            <a:rPr lang="en-US" altLang="ko-KR" sz="1300" kern="1200" dirty="0"/>
            <a:t>(Hips)</a:t>
          </a:r>
        </a:p>
      </dsp:txBody>
      <dsp:txXfrm>
        <a:off x="4951538" y="27855"/>
        <a:ext cx="1181744" cy="771821"/>
      </dsp:txXfrm>
    </dsp:sp>
    <dsp:sp modelId="{B67B4BB2-B94D-4189-A81A-BB05D1AA124C}">
      <dsp:nvSpPr>
        <dsp:cNvPr id="0" name=""/>
        <dsp:cNvSpPr/>
      </dsp:nvSpPr>
      <dsp:spPr>
        <a:xfrm>
          <a:off x="3144362" y="823688"/>
          <a:ext cx="2398048" cy="327938"/>
        </a:xfrm>
        <a:custGeom>
          <a:avLst/>
          <a:gdLst/>
          <a:ahLst/>
          <a:cxnLst/>
          <a:rect l="0" t="0" r="0" b="0"/>
          <a:pathLst>
            <a:path>
              <a:moveTo>
                <a:pt x="2398048" y="0"/>
              </a:moveTo>
              <a:lnTo>
                <a:pt x="2398048" y="163969"/>
              </a:lnTo>
              <a:lnTo>
                <a:pt x="0" y="163969"/>
              </a:lnTo>
              <a:lnTo>
                <a:pt x="0" y="3279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C814B-EBF8-4790-9FF6-1D18A0222648}">
      <dsp:nvSpPr>
        <dsp:cNvPr id="0" name=""/>
        <dsp:cNvSpPr/>
      </dsp:nvSpPr>
      <dsp:spPr>
        <a:xfrm>
          <a:off x="2529478" y="1151626"/>
          <a:ext cx="1229768" cy="81984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허리</a:t>
          </a:r>
        </a:p>
      </dsp:txBody>
      <dsp:txXfrm>
        <a:off x="2553490" y="1175638"/>
        <a:ext cx="1181744" cy="771821"/>
      </dsp:txXfrm>
    </dsp:sp>
    <dsp:sp modelId="{ADE5283C-D070-4C17-9368-00B6C845EB40}">
      <dsp:nvSpPr>
        <dsp:cNvPr id="0" name=""/>
        <dsp:cNvSpPr/>
      </dsp:nvSpPr>
      <dsp:spPr>
        <a:xfrm>
          <a:off x="1545663" y="1971472"/>
          <a:ext cx="1598698" cy="327938"/>
        </a:xfrm>
        <a:custGeom>
          <a:avLst/>
          <a:gdLst/>
          <a:ahLst/>
          <a:cxnLst/>
          <a:rect l="0" t="0" r="0" b="0"/>
          <a:pathLst>
            <a:path>
              <a:moveTo>
                <a:pt x="1598698" y="0"/>
              </a:moveTo>
              <a:lnTo>
                <a:pt x="1598698" y="163969"/>
              </a:lnTo>
              <a:lnTo>
                <a:pt x="0" y="163969"/>
              </a:lnTo>
              <a:lnTo>
                <a:pt x="0" y="3279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74543B-24F1-44E1-9563-375AE26EDD49}">
      <dsp:nvSpPr>
        <dsp:cNvPr id="0" name=""/>
        <dsp:cNvSpPr/>
      </dsp:nvSpPr>
      <dsp:spPr>
        <a:xfrm>
          <a:off x="930779" y="2299410"/>
          <a:ext cx="1229768" cy="81984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왼쪽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팔</a:t>
          </a:r>
          <a:r>
            <a:rPr lang="en-US" altLang="ko-KR" sz="1300" kern="1200" dirty="0"/>
            <a:t>(Upper)</a:t>
          </a:r>
          <a:endParaRPr lang="ko-KR" altLang="en-US" sz="1300" kern="1200" dirty="0"/>
        </a:p>
      </dsp:txBody>
      <dsp:txXfrm>
        <a:off x="954791" y="2323422"/>
        <a:ext cx="1181744" cy="771821"/>
      </dsp:txXfrm>
    </dsp:sp>
    <dsp:sp modelId="{1BFE952B-1B8E-498D-9800-28D494B914E5}">
      <dsp:nvSpPr>
        <dsp:cNvPr id="0" name=""/>
        <dsp:cNvSpPr/>
      </dsp:nvSpPr>
      <dsp:spPr>
        <a:xfrm>
          <a:off x="1499943" y="3119256"/>
          <a:ext cx="91440" cy="3279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9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80DBD-B844-49BB-AF7C-AD5068337E80}">
      <dsp:nvSpPr>
        <dsp:cNvPr id="0" name=""/>
        <dsp:cNvSpPr/>
      </dsp:nvSpPr>
      <dsp:spPr>
        <a:xfrm>
          <a:off x="930779" y="3447194"/>
          <a:ext cx="1229768" cy="81984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왼쪽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아래팔</a:t>
          </a:r>
        </a:p>
      </dsp:txBody>
      <dsp:txXfrm>
        <a:off x="954791" y="3471206"/>
        <a:ext cx="1181744" cy="771821"/>
      </dsp:txXfrm>
    </dsp:sp>
    <dsp:sp modelId="{F287EF41-10A2-4753-955A-C264C8FC9107}">
      <dsp:nvSpPr>
        <dsp:cNvPr id="0" name=""/>
        <dsp:cNvSpPr/>
      </dsp:nvSpPr>
      <dsp:spPr>
        <a:xfrm>
          <a:off x="1499943" y="4267040"/>
          <a:ext cx="91440" cy="3279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9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417E0-9577-4B03-BD5D-EEDCCA44C7C4}">
      <dsp:nvSpPr>
        <dsp:cNvPr id="0" name=""/>
        <dsp:cNvSpPr/>
      </dsp:nvSpPr>
      <dsp:spPr>
        <a:xfrm>
          <a:off x="930779" y="4594978"/>
          <a:ext cx="1229768" cy="81984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왼쪽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손</a:t>
          </a:r>
        </a:p>
      </dsp:txBody>
      <dsp:txXfrm>
        <a:off x="954791" y="4618990"/>
        <a:ext cx="1181744" cy="771821"/>
      </dsp:txXfrm>
    </dsp:sp>
    <dsp:sp modelId="{B4B2B54D-9B17-40CE-921E-D846B6F10459}">
      <dsp:nvSpPr>
        <dsp:cNvPr id="0" name=""/>
        <dsp:cNvSpPr/>
      </dsp:nvSpPr>
      <dsp:spPr>
        <a:xfrm>
          <a:off x="3098642" y="1971472"/>
          <a:ext cx="91440" cy="3279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9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23DAB-64B9-4AE1-BDB3-4F7FC29E921F}">
      <dsp:nvSpPr>
        <dsp:cNvPr id="0" name=""/>
        <dsp:cNvSpPr/>
      </dsp:nvSpPr>
      <dsp:spPr>
        <a:xfrm>
          <a:off x="2529478" y="2299410"/>
          <a:ext cx="1229768" cy="81984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오른쪽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팔</a:t>
          </a:r>
          <a:r>
            <a:rPr lang="en-US" altLang="ko-KR" sz="1300" kern="1200" dirty="0"/>
            <a:t>(Upper)</a:t>
          </a:r>
          <a:endParaRPr lang="ko-KR" altLang="en-US" sz="1300" kern="1200" dirty="0"/>
        </a:p>
      </dsp:txBody>
      <dsp:txXfrm>
        <a:off x="2553490" y="2323422"/>
        <a:ext cx="1181744" cy="771821"/>
      </dsp:txXfrm>
    </dsp:sp>
    <dsp:sp modelId="{DF87F0B0-E1D5-45C2-8BA2-F368E6E57D2F}">
      <dsp:nvSpPr>
        <dsp:cNvPr id="0" name=""/>
        <dsp:cNvSpPr/>
      </dsp:nvSpPr>
      <dsp:spPr>
        <a:xfrm>
          <a:off x="3098642" y="3119256"/>
          <a:ext cx="91440" cy="3279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9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D6F579-6656-43D9-A873-30933634162F}">
      <dsp:nvSpPr>
        <dsp:cNvPr id="0" name=""/>
        <dsp:cNvSpPr/>
      </dsp:nvSpPr>
      <dsp:spPr>
        <a:xfrm>
          <a:off x="2529478" y="3447194"/>
          <a:ext cx="1229768" cy="81984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오른쪽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아래팔</a:t>
          </a:r>
        </a:p>
      </dsp:txBody>
      <dsp:txXfrm>
        <a:off x="2553490" y="3471206"/>
        <a:ext cx="1181744" cy="771821"/>
      </dsp:txXfrm>
    </dsp:sp>
    <dsp:sp modelId="{EE4DE586-0C2C-4A6D-9C12-5CA62C95AA3B}">
      <dsp:nvSpPr>
        <dsp:cNvPr id="0" name=""/>
        <dsp:cNvSpPr/>
      </dsp:nvSpPr>
      <dsp:spPr>
        <a:xfrm>
          <a:off x="3098642" y="4267040"/>
          <a:ext cx="91440" cy="3279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79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87FBB-1F0E-4AB0-8185-9A9FD2C76F61}">
      <dsp:nvSpPr>
        <dsp:cNvPr id="0" name=""/>
        <dsp:cNvSpPr/>
      </dsp:nvSpPr>
      <dsp:spPr>
        <a:xfrm>
          <a:off x="2529478" y="4594978"/>
          <a:ext cx="1229768" cy="81984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오른쪽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손</a:t>
          </a:r>
        </a:p>
      </dsp:txBody>
      <dsp:txXfrm>
        <a:off x="2553490" y="4618990"/>
        <a:ext cx="1181744" cy="771821"/>
      </dsp:txXfrm>
    </dsp:sp>
    <dsp:sp modelId="{8855F09F-0B5C-45A2-BFE5-7BCDBC3D04F3}">
      <dsp:nvSpPr>
        <dsp:cNvPr id="0" name=""/>
        <dsp:cNvSpPr/>
      </dsp:nvSpPr>
      <dsp:spPr>
        <a:xfrm>
          <a:off x="3144362" y="1971472"/>
          <a:ext cx="1598698" cy="327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969"/>
              </a:lnTo>
              <a:lnTo>
                <a:pt x="1598698" y="163969"/>
              </a:lnTo>
              <a:lnTo>
                <a:pt x="1598698" y="32793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E546BB-D452-4B21-B905-4799FE57E5A5}">
      <dsp:nvSpPr>
        <dsp:cNvPr id="0" name=""/>
        <dsp:cNvSpPr/>
      </dsp:nvSpPr>
      <dsp:spPr>
        <a:xfrm>
          <a:off x="4128177" y="2299410"/>
          <a:ext cx="1229768" cy="819845"/>
        </a:xfrm>
        <a:prstGeom prst="roundRect">
          <a:avLst>
            <a:gd name="adj" fmla="val 10000"/>
          </a:avLst>
        </a:prstGeom>
        <a:solidFill>
          <a:prstClr val="white">
            <a:lumMod val="50000"/>
          </a:prst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  <a:cs typeface="+mn-cs"/>
            </a:rPr>
            <a:t>머리</a:t>
          </a:r>
        </a:p>
      </dsp:txBody>
      <dsp:txXfrm>
        <a:off x="4152189" y="2323422"/>
        <a:ext cx="1181744" cy="771821"/>
      </dsp:txXfrm>
    </dsp:sp>
    <dsp:sp modelId="{7B218195-3E41-498E-8286-F6FBC561234A}">
      <dsp:nvSpPr>
        <dsp:cNvPr id="0" name=""/>
        <dsp:cNvSpPr/>
      </dsp:nvSpPr>
      <dsp:spPr>
        <a:xfrm>
          <a:off x="5542410" y="823688"/>
          <a:ext cx="1362607" cy="327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969"/>
              </a:lnTo>
              <a:lnTo>
                <a:pt x="1362607" y="163969"/>
              </a:lnTo>
              <a:lnTo>
                <a:pt x="1362607" y="3279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743D8-0219-41DC-B8FC-457712D77C0D}">
      <dsp:nvSpPr>
        <dsp:cNvPr id="0" name=""/>
        <dsp:cNvSpPr/>
      </dsp:nvSpPr>
      <dsp:spPr>
        <a:xfrm>
          <a:off x="6290134" y="1151626"/>
          <a:ext cx="1229768" cy="81984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왼쪽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허벅지</a:t>
          </a:r>
        </a:p>
      </dsp:txBody>
      <dsp:txXfrm>
        <a:off x="6314146" y="1175638"/>
        <a:ext cx="1181744" cy="771821"/>
      </dsp:txXfrm>
    </dsp:sp>
    <dsp:sp modelId="{33575432-198F-4405-A1EF-C75B24F2AEC4}">
      <dsp:nvSpPr>
        <dsp:cNvPr id="0" name=""/>
        <dsp:cNvSpPr/>
      </dsp:nvSpPr>
      <dsp:spPr>
        <a:xfrm>
          <a:off x="6859298" y="1971472"/>
          <a:ext cx="91440" cy="3606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0325"/>
              </a:lnTo>
              <a:lnTo>
                <a:pt x="48806" y="180325"/>
              </a:lnTo>
              <a:lnTo>
                <a:pt x="48806" y="3606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D6BAB-B123-4D83-ADF2-37F312256848}">
      <dsp:nvSpPr>
        <dsp:cNvPr id="0" name=""/>
        <dsp:cNvSpPr/>
      </dsp:nvSpPr>
      <dsp:spPr>
        <a:xfrm>
          <a:off x="6293221" y="2332122"/>
          <a:ext cx="1229768" cy="81984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왼쪽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정강이</a:t>
          </a:r>
        </a:p>
      </dsp:txBody>
      <dsp:txXfrm>
        <a:off x="6317233" y="2356134"/>
        <a:ext cx="1181744" cy="771821"/>
      </dsp:txXfrm>
    </dsp:sp>
    <dsp:sp modelId="{3DC5423A-79B7-43C9-B583-AA56FB52A891}">
      <dsp:nvSpPr>
        <dsp:cNvPr id="0" name=""/>
        <dsp:cNvSpPr/>
      </dsp:nvSpPr>
      <dsp:spPr>
        <a:xfrm>
          <a:off x="6858696" y="3151968"/>
          <a:ext cx="91440" cy="346507"/>
        </a:xfrm>
        <a:custGeom>
          <a:avLst/>
          <a:gdLst/>
          <a:ahLst/>
          <a:cxnLst/>
          <a:rect l="0" t="0" r="0" b="0"/>
          <a:pathLst>
            <a:path>
              <a:moveTo>
                <a:pt x="49409" y="0"/>
              </a:moveTo>
              <a:lnTo>
                <a:pt x="49409" y="173253"/>
              </a:lnTo>
              <a:lnTo>
                <a:pt x="45720" y="173253"/>
              </a:lnTo>
              <a:lnTo>
                <a:pt x="45720" y="3465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91C048-C577-4FFD-B4AF-DCD1AC6C836E}">
      <dsp:nvSpPr>
        <dsp:cNvPr id="0" name=""/>
        <dsp:cNvSpPr/>
      </dsp:nvSpPr>
      <dsp:spPr>
        <a:xfrm>
          <a:off x="6289532" y="3498475"/>
          <a:ext cx="1229768" cy="81984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왼쪽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발</a:t>
          </a:r>
        </a:p>
      </dsp:txBody>
      <dsp:txXfrm>
        <a:off x="6313544" y="3522487"/>
        <a:ext cx="1181744" cy="771821"/>
      </dsp:txXfrm>
    </dsp:sp>
    <dsp:sp modelId="{AB808756-BD70-45D0-B069-ABC55DC4D123}">
      <dsp:nvSpPr>
        <dsp:cNvPr id="0" name=""/>
        <dsp:cNvSpPr/>
      </dsp:nvSpPr>
      <dsp:spPr>
        <a:xfrm>
          <a:off x="5542410" y="823688"/>
          <a:ext cx="2920638" cy="327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969"/>
              </a:lnTo>
              <a:lnTo>
                <a:pt x="2920638" y="163969"/>
              </a:lnTo>
              <a:lnTo>
                <a:pt x="2920638" y="3279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0F0FD1-951C-44CB-A023-87CFE201D02F}">
      <dsp:nvSpPr>
        <dsp:cNvPr id="0" name=""/>
        <dsp:cNvSpPr/>
      </dsp:nvSpPr>
      <dsp:spPr>
        <a:xfrm>
          <a:off x="7848165" y="1151626"/>
          <a:ext cx="1229768" cy="81984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오른쪽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허벅지</a:t>
          </a:r>
        </a:p>
      </dsp:txBody>
      <dsp:txXfrm>
        <a:off x="7872177" y="1175638"/>
        <a:ext cx="1181744" cy="771821"/>
      </dsp:txXfrm>
    </dsp:sp>
    <dsp:sp modelId="{DC8B62C7-EE8A-448C-B665-D118ABA00481}">
      <dsp:nvSpPr>
        <dsp:cNvPr id="0" name=""/>
        <dsp:cNvSpPr/>
      </dsp:nvSpPr>
      <dsp:spPr>
        <a:xfrm>
          <a:off x="8417329" y="1971472"/>
          <a:ext cx="91440" cy="3576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816"/>
              </a:lnTo>
              <a:lnTo>
                <a:pt x="48105" y="178816"/>
              </a:lnTo>
              <a:lnTo>
                <a:pt x="48105" y="3576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888E2-A337-4517-A4DF-C5C50F7ED003}">
      <dsp:nvSpPr>
        <dsp:cNvPr id="0" name=""/>
        <dsp:cNvSpPr/>
      </dsp:nvSpPr>
      <dsp:spPr>
        <a:xfrm>
          <a:off x="7850550" y="2329105"/>
          <a:ext cx="1229768" cy="81984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오른쪽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정강이</a:t>
          </a:r>
        </a:p>
      </dsp:txBody>
      <dsp:txXfrm>
        <a:off x="7874562" y="2353117"/>
        <a:ext cx="1181744" cy="771821"/>
      </dsp:txXfrm>
    </dsp:sp>
    <dsp:sp modelId="{C9408826-71C0-4901-AC4B-0149A2AA9B8D}">
      <dsp:nvSpPr>
        <dsp:cNvPr id="0" name=""/>
        <dsp:cNvSpPr/>
      </dsp:nvSpPr>
      <dsp:spPr>
        <a:xfrm>
          <a:off x="8419715" y="3148951"/>
          <a:ext cx="91440" cy="3495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4762"/>
              </a:lnTo>
              <a:lnTo>
                <a:pt x="52766" y="174762"/>
              </a:lnTo>
              <a:lnTo>
                <a:pt x="52766" y="3495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444772-68CF-4424-8BF4-C4D9EFFF7C35}">
      <dsp:nvSpPr>
        <dsp:cNvPr id="0" name=""/>
        <dsp:cNvSpPr/>
      </dsp:nvSpPr>
      <dsp:spPr>
        <a:xfrm>
          <a:off x="7857597" y="3498475"/>
          <a:ext cx="1229768" cy="819845"/>
        </a:xfrm>
        <a:prstGeom prst="roundRect">
          <a:avLst>
            <a:gd name="adj" fmla="val 10000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오른쪽</a:t>
          </a:r>
          <a:endParaRPr lang="en-US" altLang="ko-KR" sz="1300" kern="1200" dirty="0"/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발</a:t>
          </a:r>
        </a:p>
      </dsp:txBody>
      <dsp:txXfrm>
        <a:off x="7881609" y="3522487"/>
        <a:ext cx="1181744" cy="771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24B15-BC5D-4618-BE5F-C9954F66CE2E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DE3E7-232F-4CCE-9284-3E09C0CA2D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8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DE3E7-232F-4CCE-9284-3E09C0CA2D1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4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357954-552B-44C1-8E84-FEADE753B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925B8D-518E-4D7A-9EDE-B5E4481E8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6FFC8-5B44-4ED8-A7AD-88F1CF3C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99FC-474D-4299-8C48-E4BB34E9391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CF840-138D-4D29-B150-9D449567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762BA-5F61-481C-87B0-007F5688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0FE-4FF2-4EC4-A7A0-7B1D13B1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9AD3E-A7A1-4647-B1EC-3AC10F63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959AD-6D32-4C11-BA45-8208FFBE4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B969F-AB50-4F92-8018-8B2AEF59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99FC-474D-4299-8C48-E4BB34E9391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28BAC-B1D4-4BCE-9B4B-17E06F39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119D77-2DA7-436D-8763-69B41606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0FE-4FF2-4EC4-A7A0-7B1D13B1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5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259DEC-5A74-41D0-8FE2-1DC64E6E4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D0F685-4875-4F87-B5ED-A88A008A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82F2FF-7B12-472B-AE45-0A927AE8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99FC-474D-4299-8C48-E4BB34E9391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61C8C-E4C9-409E-A49C-C5ABC78D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AAF21-A2D2-412C-B926-CA25BF17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0FE-4FF2-4EC4-A7A0-7B1D13B1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9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6899C-E8AC-4D75-8154-BBC7F9AB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7A0957-80E3-4835-B586-11FE0843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9EF5F-D466-4550-9E04-6AA8E265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99FC-474D-4299-8C48-E4BB34E9391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7E037-0C2D-4A34-A2DD-960226C1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60773-CB81-4184-9DA9-7F9D6845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0FE-4FF2-4EC4-A7A0-7B1D13B1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2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7B0B7-47D5-4B6C-A35E-83DCEC3B9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498B4-BFE8-4A93-B9B2-C6230F741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61ABB-A709-4999-A142-2247FBFCF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99FC-474D-4299-8C48-E4BB34E9391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0B726-BD73-4353-9189-EF6B410D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685-9C3C-4163-9855-ACB34F9B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0FE-4FF2-4EC4-A7A0-7B1D13B1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8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FC1AA-94B2-4B57-8CDF-2C2ECB520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956C3C-F97A-42F3-BF00-DB085F631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6C462-7444-4379-8EC9-9E81ED3C5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42E9F-CC76-4059-843B-88626CF8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99FC-474D-4299-8C48-E4BB34E9391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0BC1D9-F2E1-4841-BFC5-15D569BFC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520141-7054-474A-A0FC-2FF8DA80B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0FE-4FF2-4EC4-A7A0-7B1D13B1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0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CC51D-7981-4837-B300-487F55DE0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86F647-F6F0-4012-9764-13E16A6B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622DC7-72BD-4481-B304-5588EAE33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3E31A0-956D-46F8-AA03-C202347D3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98CCC3-3382-4A08-A6B0-74FBC1AEB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073691-A961-41BD-84B1-703F7A2D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99FC-474D-4299-8C48-E4BB34E9391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7FE75E-44AC-4F97-8935-5D4FB3C6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EA6A7E-2F8C-485B-A701-B1A20415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0FE-4FF2-4EC4-A7A0-7B1D13B1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31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DAAB4-14E1-4B0D-B113-84513FC9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4A01D3-D556-4ED8-9CC8-9889790D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99FC-474D-4299-8C48-E4BB34E9391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A778E5-606A-4480-83B4-769D4AE6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CC11F3-237E-4A07-BDF1-B90D4936D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0FE-4FF2-4EC4-A7A0-7B1D13B1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5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AEC077-23D8-45FF-B1D8-CC38DAB0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99FC-474D-4299-8C48-E4BB34E9391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C7485B-943A-42DF-BBB7-2B29D2FF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F6D3D3-ECB0-42D5-BD42-A36692AF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0FE-4FF2-4EC4-A7A0-7B1D13B1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14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45783-A1DD-46F1-A52F-7EE814B8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0665D-E369-4256-B4EB-D773A7B6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072276-816D-467E-B7CD-728AEC7FE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BA4F4-26D2-4495-AFC8-E82F0442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99FC-474D-4299-8C48-E4BB34E9391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66F94-705E-4594-9FE2-26CB82BC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C07DAF-29E0-4930-ADD2-D36C6FED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0FE-4FF2-4EC4-A7A0-7B1D13B1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1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A678D-427A-407A-B0DB-A2AD0C9A0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8E559A-47C3-4ADD-8BDE-8EA3462ED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DBEB21-50AB-46BE-9DA5-1F81CF5F9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EE9EC-D501-419C-B581-77A63ADA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199FC-474D-4299-8C48-E4BB34E9391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B33FB9-47D1-4B46-A40D-2A394C4F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535BF-51AE-4403-9D33-5AE2220D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0FE-4FF2-4EC4-A7A0-7B1D13B1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37FCC4-FFDF-4DA3-90FA-5B23FF6F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CD14AE-D7F4-488A-9B09-8E749ADA7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E7207-F833-44CD-9C48-39110DB27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199FC-474D-4299-8C48-E4BB34E93919}" type="datetimeFigureOut">
              <a:rPr lang="ko-KR" altLang="en-US" smtClean="0"/>
              <a:t>2018-08-14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AC04B-C939-40E0-A7E8-0B0AEC7C5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D5278B-52A0-4ECE-B25B-4AB69790B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110FE-4FF2-4EC4-A7A0-7B1D13B10B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0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0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FE6D7-D586-4CB4-A5E2-4FE32592C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967666"/>
            <a:ext cx="10058400" cy="412307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SW</a:t>
            </a:r>
            <a:r>
              <a:rPr lang="ko-KR" altLang="en-US" dirty="0" err="1"/>
              <a:t>스타랩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180813 </a:t>
            </a:r>
            <a:r>
              <a:rPr lang="ko-KR" altLang="en-US" dirty="0"/>
              <a:t>김성훈</a:t>
            </a:r>
          </a:p>
        </p:txBody>
      </p:sp>
    </p:spTree>
    <p:extLst>
      <p:ext uri="{BB962C8B-B14F-4D97-AF65-F5344CB8AC3E}">
        <p14:creationId xmlns:p14="http://schemas.microsoft.com/office/powerpoint/2010/main" val="408769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17C02AC-DC21-4AF6-B671-8ECC30053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14" y="2733612"/>
            <a:ext cx="4952148" cy="179854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88124F5-82AC-437D-B469-8273D549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891" y="2523982"/>
            <a:ext cx="3321464" cy="12063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19FC7C1-54C6-42BB-B455-A59E0A6A3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794" y="1938828"/>
            <a:ext cx="659424" cy="316239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360214-41E4-4421-84DF-5821ECC321E5}"/>
              </a:ext>
            </a:extLst>
          </p:cNvPr>
          <p:cNvCxnSpPr>
            <a:cxnSpLocks/>
          </p:cNvCxnSpPr>
          <p:nvPr/>
        </p:nvCxnSpPr>
        <p:spPr>
          <a:xfrm flipH="1" flipV="1">
            <a:off x="6845614" y="2938934"/>
            <a:ext cx="422031" cy="472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14A3B0-E3F9-45D9-BE49-B8E0016EBEDB}"/>
              </a:ext>
            </a:extLst>
          </p:cNvPr>
          <p:cNvSpPr txBox="1"/>
          <p:nvPr/>
        </p:nvSpPr>
        <p:spPr>
          <a:xfrm>
            <a:off x="2116867" y="61546"/>
            <a:ext cx="734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전신 회전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73520-6BCE-402B-ADC3-1B139BC4C566}"/>
              </a:ext>
            </a:extLst>
          </p:cNvPr>
          <p:cNvSpPr txBox="1"/>
          <p:nvPr/>
        </p:nvSpPr>
        <p:spPr>
          <a:xfrm>
            <a:off x="1133920" y="974628"/>
            <a:ext cx="283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 </a:t>
            </a:r>
            <a:r>
              <a:rPr lang="ko-KR" altLang="en-US" dirty="0"/>
              <a:t>기준 </a:t>
            </a:r>
            <a:r>
              <a:rPr lang="en-US" altLang="ko-KR" dirty="0"/>
              <a:t>: X</a:t>
            </a:r>
            <a:r>
              <a:rPr lang="ko-KR" altLang="en-US" dirty="0"/>
              <a:t>축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34E47-95A8-484F-A9E1-91052D19B686}"/>
              </a:ext>
            </a:extLst>
          </p:cNvPr>
          <p:cNvSpPr txBox="1"/>
          <p:nvPr/>
        </p:nvSpPr>
        <p:spPr>
          <a:xfrm>
            <a:off x="7656181" y="1003163"/>
            <a:ext cx="248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 기준 </a:t>
            </a:r>
            <a:r>
              <a:rPr lang="en-US" altLang="ko-KR" dirty="0"/>
              <a:t>: X</a:t>
            </a:r>
            <a:r>
              <a:rPr lang="ko-KR" altLang="en-US" dirty="0"/>
              <a:t>축 </a:t>
            </a:r>
            <a:r>
              <a:rPr lang="en-US" altLang="ko-KR" dirty="0"/>
              <a:t>-90</a:t>
            </a:r>
            <a:r>
              <a:rPr lang="ko-KR" altLang="en-US" dirty="0"/>
              <a:t>도</a:t>
            </a:r>
          </a:p>
        </p:txBody>
      </p:sp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8011E013-573F-4FBF-B7E6-E87DC8BDADF6}"/>
              </a:ext>
            </a:extLst>
          </p:cNvPr>
          <p:cNvSpPr/>
          <p:nvPr/>
        </p:nvSpPr>
        <p:spPr>
          <a:xfrm>
            <a:off x="7153344" y="2598134"/>
            <a:ext cx="228600" cy="813151"/>
          </a:xfrm>
          <a:prstGeom prst="up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76D0DB01-57A9-4B4E-B3D5-9EFCA4C913F9}"/>
              </a:ext>
            </a:extLst>
          </p:cNvPr>
          <p:cNvSpPr/>
          <p:nvPr/>
        </p:nvSpPr>
        <p:spPr>
          <a:xfrm>
            <a:off x="6203776" y="3292616"/>
            <a:ext cx="1107830" cy="237337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F9B64-9827-48ED-8502-1F787FC8D875}"/>
              </a:ext>
            </a:extLst>
          </p:cNvPr>
          <p:cNvSpPr txBox="1"/>
          <p:nvPr/>
        </p:nvSpPr>
        <p:spPr>
          <a:xfrm>
            <a:off x="6565944" y="1486475"/>
            <a:ext cx="110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86749A-D0A1-470F-9C8C-62A64135BD9B}"/>
              </a:ext>
            </a:extLst>
          </p:cNvPr>
          <p:cNvSpPr txBox="1"/>
          <p:nvPr/>
        </p:nvSpPr>
        <p:spPr>
          <a:xfrm>
            <a:off x="9469741" y="1448662"/>
            <a:ext cx="110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바뀐 축</a:t>
            </a:r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E7845442-8D10-4D28-BA25-683C31485F66}"/>
              </a:ext>
            </a:extLst>
          </p:cNvPr>
          <p:cNvSpPr/>
          <p:nvPr/>
        </p:nvSpPr>
        <p:spPr>
          <a:xfrm rot="16200000">
            <a:off x="9469742" y="3521347"/>
            <a:ext cx="1107830" cy="237337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BA1D80-0C3D-4B39-97B2-002F02C3A423}"/>
              </a:ext>
            </a:extLst>
          </p:cNvPr>
          <p:cNvCxnSpPr>
            <a:cxnSpLocks/>
          </p:cNvCxnSpPr>
          <p:nvPr/>
        </p:nvCxnSpPr>
        <p:spPr>
          <a:xfrm flipH="1" flipV="1">
            <a:off x="9524786" y="2722178"/>
            <a:ext cx="522837" cy="3225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C727B695-8871-4E94-812D-0C51DF9DDE26}"/>
              </a:ext>
            </a:extLst>
          </p:cNvPr>
          <p:cNvSpPr/>
          <p:nvPr/>
        </p:nvSpPr>
        <p:spPr>
          <a:xfrm>
            <a:off x="8972338" y="2917548"/>
            <a:ext cx="1107830" cy="23733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FB7E0E25-ABC2-44B6-9D04-B371C133A1EA}"/>
              </a:ext>
            </a:extLst>
          </p:cNvPr>
          <p:cNvSpPr/>
          <p:nvPr/>
        </p:nvSpPr>
        <p:spPr>
          <a:xfrm>
            <a:off x="4670109" y="1223296"/>
            <a:ext cx="228600" cy="813151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5F9321C-5B2E-4BCE-B7BC-A8A67FAAF7A7}"/>
              </a:ext>
            </a:extLst>
          </p:cNvPr>
          <p:cNvCxnSpPr>
            <a:cxnSpLocks/>
          </p:cNvCxnSpPr>
          <p:nvPr/>
        </p:nvCxnSpPr>
        <p:spPr>
          <a:xfrm flipH="1" flipV="1">
            <a:off x="4362781" y="1600212"/>
            <a:ext cx="422031" cy="4723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화살표: 왼쪽 25">
            <a:extLst>
              <a:ext uri="{FF2B5EF4-FFF2-40B4-BE49-F238E27FC236}">
                <a16:creationId xmlns:a16="http://schemas.microsoft.com/office/drawing/2014/main" id="{B16413BB-FD0C-4B56-ADF8-9992932BAFBA}"/>
              </a:ext>
            </a:extLst>
          </p:cNvPr>
          <p:cNvSpPr/>
          <p:nvPr/>
        </p:nvSpPr>
        <p:spPr>
          <a:xfrm>
            <a:off x="3720541" y="1917778"/>
            <a:ext cx="1107830" cy="23733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358DCE-DC0F-4030-B670-19C32523CD6D}"/>
              </a:ext>
            </a:extLst>
          </p:cNvPr>
          <p:cNvSpPr txBox="1"/>
          <p:nvPr/>
        </p:nvSpPr>
        <p:spPr>
          <a:xfrm>
            <a:off x="3525420" y="2133930"/>
            <a:ext cx="181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World </a:t>
            </a:r>
            <a:r>
              <a:rPr lang="ko-KR" altLang="en-US" dirty="0"/>
              <a:t>축 고정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4BA5D10-966C-49D0-87BC-7EE290881BFE}"/>
                  </a:ext>
                </a:extLst>
              </p:cNvPr>
              <p:cNvSpPr txBox="1"/>
              <p:nvPr/>
            </p:nvSpPr>
            <p:spPr>
              <a:xfrm>
                <a:off x="4670109" y="6077936"/>
                <a:ext cx="2593731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4BA5D10-966C-49D0-87BC-7EE290881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109" y="6077936"/>
                <a:ext cx="2593731" cy="374526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화살표: 원형 2">
            <a:extLst>
              <a:ext uri="{FF2B5EF4-FFF2-40B4-BE49-F238E27FC236}">
                <a16:creationId xmlns:a16="http://schemas.microsoft.com/office/drawing/2014/main" id="{D06B6036-FFC2-4873-A307-6A1D4350090E}"/>
              </a:ext>
            </a:extLst>
          </p:cNvPr>
          <p:cNvSpPr/>
          <p:nvPr/>
        </p:nvSpPr>
        <p:spPr>
          <a:xfrm flipH="1">
            <a:off x="1526863" y="2072562"/>
            <a:ext cx="1873815" cy="2075932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화살표: 위쪽 29">
            <a:extLst>
              <a:ext uri="{FF2B5EF4-FFF2-40B4-BE49-F238E27FC236}">
                <a16:creationId xmlns:a16="http://schemas.microsoft.com/office/drawing/2014/main" id="{FA682C5D-3A5E-40A9-97E0-AF887EBD3717}"/>
              </a:ext>
            </a:extLst>
          </p:cNvPr>
          <p:cNvSpPr/>
          <p:nvPr/>
        </p:nvSpPr>
        <p:spPr>
          <a:xfrm rot="16200000">
            <a:off x="1868674" y="3186208"/>
            <a:ext cx="228600" cy="813151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왼쪽 30">
            <a:extLst>
              <a:ext uri="{FF2B5EF4-FFF2-40B4-BE49-F238E27FC236}">
                <a16:creationId xmlns:a16="http://schemas.microsoft.com/office/drawing/2014/main" id="{ABFFE57A-4C05-4DBB-8CB5-280277116291}"/>
              </a:ext>
            </a:extLst>
          </p:cNvPr>
          <p:cNvSpPr/>
          <p:nvPr/>
        </p:nvSpPr>
        <p:spPr>
          <a:xfrm rot="16200000">
            <a:off x="2074291" y="3785571"/>
            <a:ext cx="713045" cy="23733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C63B73A-2EF7-4B9A-8361-68231841BC0F}"/>
              </a:ext>
            </a:extLst>
          </p:cNvPr>
          <p:cNvCxnSpPr>
            <a:cxnSpLocks/>
          </p:cNvCxnSpPr>
          <p:nvPr/>
        </p:nvCxnSpPr>
        <p:spPr>
          <a:xfrm flipH="1" flipV="1">
            <a:off x="2258501" y="3127133"/>
            <a:ext cx="214890" cy="5046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화살표: 원형 32">
            <a:extLst>
              <a:ext uri="{FF2B5EF4-FFF2-40B4-BE49-F238E27FC236}">
                <a16:creationId xmlns:a16="http://schemas.microsoft.com/office/drawing/2014/main" id="{B24C03A1-CEAE-4B68-9528-44B1F6FD5E32}"/>
              </a:ext>
            </a:extLst>
          </p:cNvPr>
          <p:cNvSpPr/>
          <p:nvPr/>
        </p:nvSpPr>
        <p:spPr>
          <a:xfrm flipH="1">
            <a:off x="7729934" y="2051687"/>
            <a:ext cx="1180246" cy="1594398"/>
          </a:xfrm>
          <a:prstGeom prst="circular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8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C9CB434-CCEF-4054-9F3D-FE7CB581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714" y="1849617"/>
            <a:ext cx="3894798" cy="2859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AB8CB-B7AE-42AB-8273-85411DAA964F}"/>
              </a:ext>
            </a:extLst>
          </p:cNvPr>
          <p:cNvSpPr txBox="1"/>
          <p:nvPr/>
        </p:nvSpPr>
        <p:spPr>
          <a:xfrm>
            <a:off x="2116867" y="61546"/>
            <a:ext cx="734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왼팔 회전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4B4EE-FEAE-4965-A07D-55190CB861C9}"/>
              </a:ext>
            </a:extLst>
          </p:cNvPr>
          <p:cNvSpPr txBox="1"/>
          <p:nvPr/>
        </p:nvSpPr>
        <p:spPr>
          <a:xfrm>
            <a:off x="517216" y="289037"/>
            <a:ext cx="358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 </a:t>
            </a:r>
            <a:r>
              <a:rPr lang="ko-KR" altLang="en-US" dirty="0"/>
              <a:t>기준 </a:t>
            </a:r>
            <a:r>
              <a:rPr lang="en-US" altLang="ko-KR" dirty="0"/>
              <a:t>: Z</a:t>
            </a:r>
            <a:r>
              <a:rPr lang="ko-KR" altLang="en-US" dirty="0"/>
              <a:t>축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  <a:r>
              <a:rPr lang="en-US" altLang="ko-KR" dirty="0"/>
              <a:t>, Y</a:t>
            </a:r>
            <a:r>
              <a:rPr lang="ko-KR" altLang="en-US" dirty="0"/>
              <a:t>축 </a:t>
            </a:r>
            <a:r>
              <a:rPr lang="en-US" altLang="ko-KR" dirty="0"/>
              <a:t>-90</a:t>
            </a:r>
            <a:r>
              <a:rPr lang="ko-KR" altLang="en-US" dirty="0"/>
              <a:t>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F6A37-5BD5-4BDD-993C-D9FAD384A7FE}"/>
              </a:ext>
            </a:extLst>
          </p:cNvPr>
          <p:cNvSpPr txBox="1"/>
          <p:nvPr/>
        </p:nvSpPr>
        <p:spPr>
          <a:xfrm>
            <a:off x="7745701" y="3059668"/>
            <a:ext cx="348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 기준 </a:t>
            </a:r>
            <a:r>
              <a:rPr lang="en-US" altLang="ko-KR" dirty="0"/>
              <a:t>: Z</a:t>
            </a:r>
            <a:r>
              <a:rPr lang="ko-KR" altLang="en-US" dirty="0"/>
              <a:t>축 </a:t>
            </a:r>
            <a:r>
              <a:rPr lang="en-US" altLang="ko-KR" dirty="0"/>
              <a:t>-90</a:t>
            </a:r>
            <a:r>
              <a:rPr lang="ko-KR" altLang="en-US" dirty="0"/>
              <a:t>도</a:t>
            </a:r>
            <a:r>
              <a:rPr lang="en-US" altLang="ko-KR" dirty="0"/>
              <a:t>, X</a:t>
            </a:r>
            <a:r>
              <a:rPr lang="ko-KR" altLang="en-US" dirty="0"/>
              <a:t>축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61DAA9-C60B-4AF7-BF30-053AC75AA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452" y="5289294"/>
            <a:ext cx="3491944" cy="877162"/>
          </a:xfrm>
          <a:prstGeom prst="rect">
            <a:avLst/>
          </a:prstGeom>
        </p:spPr>
      </p:pic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29D93861-36CA-4C64-996B-E703FC62DF34}"/>
              </a:ext>
            </a:extLst>
          </p:cNvPr>
          <p:cNvSpPr/>
          <p:nvPr/>
        </p:nvSpPr>
        <p:spPr>
          <a:xfrm rot="16200000">
            <a:off x="4729164" y="5895930"/>
            <a:ext cx="726197" cy="22325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765A8795-B39A-4622-A39F-333300F4114B}"/>
              </a:ext>
            </a:extLst>
          </p:cNvPr>
          <p:cNvSpPr/>
          <p:nvPr/>
        </p:nvSpPr>
        <p:spPr>
          <a:xfrm>
            <a:off x="4327944" y="5550935"/>
            <a:ext cx="764318" cy="23733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2BBB1D-919A-485F-A010-48965A6CCB5D}"/>
              </a:ext>
            </a:extLst>
          </p:cNvPr>
          <p:cNvCxnSpPr>
            <a:cxnSpLocks/>
          </p:cNvCxnSpPr>
          <p:nvPr/>
        </p:nvCxnSpPr>
        <p:spPr>
          <a:xfrm flipH="1">
            <a:off x="4772688" y="5669603"/>
            <a:ext cx="362498" cy="33795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6FCB16-D4DD-486F-8F52-08BB24E7B2EF}"/>
              </a:ext>
            </a:extLst>
          </p:cNvPr>
          <p:cNvSpPr txBox="1"/>
          <p:nvPr/>
        </p:nvSpPr>
        <p:spPr>
          <a:xfrm>
            <a:off x="5994931" y="4773046"/>
            <a:ext cx="13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축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C9F53EC-7203-458D-84D8-5EC36DACB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627" y="4215362"/>
            <a:ext cx="1069459" cy="245670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BB1EA2E-37C0-414A-954B-28A23B2D0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1732" y="4221460"/>
            <a:ext cx="1138452" cy="2504594"/>
          </a:xfrm>
          <a:prstGeom prst="rect">
            <a:avLst/>
          </a:prstGeom>
        </p:spPr>
      </p:pic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3E1A3D60-76F7-45EB-8B5E-01E98FFA2284}"/>
              </a:ext>
            </a:extLst>
          </p:cNvPr>
          <p:cNvSpPr/>
          <p:nvPr/>
        </p:nvSpPr>
        <p:spPr>
          <a:xfrm>
            <a:off x="8657410" y="4271648"/>
            <a:ext cx="726197" cy="22325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왼쪽 16">
            <a:extLst>
              <a:ext uri="{FF2B5EF4-FFF2-40B4-BE49-F238E27FC236}">
                <a16:creationId xmlns:a16="http://schemas.microsoft.com/office/drawing/2014/main" id="{F11FD1DB-FD41-4B18-B90A-153BBC20BC0D}"/>
              </a:ext>
            </a:extLst>
          </p:cNvPr>
          <p:cNvSpPr/>
          <p:nvPr/>
        </p:nvSpPr>
        <p:spPr>
          <a:xfrm rot="5400000">
            <a:off x="8960964" y="3933758"/>
            <a:ext cx="764318" cy="23733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7C61510-749A-4AF5-A563-E7AFAB52EA94}"/>
              </a:ext>
            </a:extLst>
          </p:cNvPr>
          <p:cNvCxnSpPr>
            <a:cxnSpLocks/>
          </p:cNvCxnSpPr>
          <p:nvPr/>
        </p:nvCxnSpPr>
        <p:spPr>
          <a:xfrm flipH="1">
            <a:off x="8982901" y="4369107"/>
            <a:ext cx="362498" cy="33795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화살표: 왼쪽 20">
            <a:extLst>
              <a:ext uri="{FF2B5EF4-FFF2-40B4-BE49-F238E27FC236}">
                <a16:creationId xmlns:a16="http://schemas.microsoft.com/office/drawing/2014/main" id="{AC02B5C0-27D0-4716-BCC6-74C8F86CF8B0}"/>
              </a:ext>
            </a:extLst>
          </p:cNvPr>
          <p:cNvSpPr/>
          <p:nvPr/>
        </p:nvSpPr>
        <p:spPr>
          <a:xfrm rot="5400000">
            <a:off x="11372987" y="3843938"/>
            <a:ext cx="764318" cy="23733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1E310BE-E9FB-4ADC-8F32-A724BBCD37FF}"/>
              </a:ext>
            </a:extLst>
          </p:cNvPr>
          <p:cNvCxnSpPr>
            <a:cxnSpLocks/>
          </p:cNvCxnSpPr>
          <p:nvPr/>
        </p:nvCxnSpPr>
        <p:spPr>
          <a:xfrm flipH="1">
            <a:off x="11488692" y="4271648"/>
            <a:ext cx="252426" cy="417548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화살표: 왼쪽 21">
            <a:extLst>
              <a:ext uri="{FF2B5EF4-FFF2-40B4-BE49-F238E27FC236}">
                <a16:creationId xmlns:a16="http://schemas.microsoft.com/office/drawing/2014/main" id="{C1DE6C78-1F2B-456C-AEBF-C597F272FFD5}"/>
              </a:ext>
            </a:extLst>
          </p:cNvPr>
          <p:cNvSpPr/>
          <p:nvPr/>
        </p:nvSpPr>
        <p:spPr>
          <a:xfrm flipH="1">
            <a:off x="11755146" y="4211331"/>
            <a:ext cx="656341" cy="223254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664CB2-6C43-4FAF-AC5A-9989CB67EDAE}"/>
              </a:ext>
            </a:extLst>
          </p:cNvPr>
          <p:cNvSpPr txBox="1"/>
          <p:nvPr/>
        </p:nvSpPr>
        <p:spPr>
          <a:xfrm>
            <a:off x="7598467" y="3644997"/>
            <a:ext cx="142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축 회전 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9B3469-CD92-4DDE-81C3-2D9283D5D94F}"/>
              </a:ext>
            </a:extLst>
          </p:cNvPr>
          <p:cNvSpPr txBox="1"/>
          <p:nvPr/>
        </p:nvSpPr>
        <p:spPr>
          <a:xfrm>
            <a:off x="10118600" y="3593274"/>
            <a:ext cx="142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 회전 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948D78-28ED-4700-8302-453E77BC0F32}"/>
                  </a:ext>
                </a:extLst>
              </p:cNvPr>
              <p:cNvSpPr txBox="1"/>
              <p:nvPr/>
            </p:nvSpPr>
            <p:spPr>
              <a:xfrm>
                <a:off x="286600" y="5102031"/>
                <a:ext cx="3597383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948D78-28ED-4700-8302-453E77BC0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00" y="5102031"/>
                <a:ext cx="3597383" cy="374526"/>
              </a:xfrm>
              <a:prstGeom prst="rect">
                <a:avLst/>
              </a:prstGeom>
              <a:blipFill>
                <a:blip r:embed="rId6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DDA867-BFDE-46D4-8ADB-A6D2F4FE4194}"/>
                  </a:ext>
                </a:extLst>
              </p:cNvPr>
              <p:cNvSpPr txBox="1"/>
              <p:nvPr/>
            </p:nvSpPr>
            <p:spPr>
              <a:xfrm>
                <a:off x="253797" y="5780004"/>
                <a:ext cx="30509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/>
                  <a:t>인 허리는 변화 없음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DDA867-BFDE-46D4-8ADB-A6D2F4FE4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97" y="5780004"/>
                <a:ext cx="3050931" cy="338554"/>
              </a:xfrm>
              <a:prstGeom prst="rect">
                <a:avLst/>
              </a:prstGeom>
              <a:blipFill>
                <a:blip r:embed="rId7"/>
                <a:stretch>
                  <a:fillRect l="-1200"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96800D72-56F8-487F-AEA7-71984E5FAD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092" y="1882256"/>
            <a:ext cx="1892143" cy="280694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5DA0555-4FB7-4286-B696-A83C392DBB13}"/>
              </a:ext>
            </a:extLst>
          </p:cNvPr>
          <p:cNvCxnSpPr>
            <a:cxnSpLocks/>
          </p:cNvCxnSpPr>
          <p:nvPr/>
        </p:nvCxnSpPr>
        <p:spPr>
          <a:xfrm>
            <a:off x="1282478" y="3192566"/>
            <a:ext cx="241095" cy="574017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화살표: 왼쪽 28">
            <a:extLst>
              <a:ext uri="{FF2B5EF4-FFF2-40B4-BE49-F238E27FC236}">
                <a16:creationId xmlns:a16="http://schemas.microsoft.com/office/drawing/2014/main" id="{5860C328-7D52-41CA-B261-0FCC06FBD34D}"/>
              </a:ext>
            </a:extLst>
          </p:cNvPr>
          <p:cNvSpPr/>
          <p:nvPr/>
        </p:nvSpPr>
        <p:spPr>
          <a:xfrm rot="6351393">
            <a:off x="1044153" y="2741602"/>
            <a:ext cx="764318" cy="23733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 23">
            <a:extLst>
              <a:ext uri="{FF2B5EF4-FFF2-40B4-BE49-F238E27FC236}">
                <a16:creationId xmlns:a16="http://schemas.microsoft.com/office/drawing/2014/main" id="{ECCCEE09-2DCB-415B-991F-8DCECF80CB31}"/>
              </a:ext>
            </a:extLst>
          </p:cNvPr>
          <p:cNvSpPr/>
          <p:nvPr/>
        </p:nvSpPr>
        <p:spPr>
          <a:xfrm rot="699854">
            <a:off x="597039" y="3030941"/>
            <a:ext cx="726197" cy="22325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위로 구부러짐 35">
            <a:extLst>
              <a:ext uri="{FF2B5EF4-FFF2-40B4-BE49-F238E27FC236}">
                <a16:creationId xmlns:a16="http://schemas.microsoft.com/office/drawing/2014/main" id="{9933D3E3-CE94-4D16-A70F-C3B3A8CD24D3}"/>
              </a:ext>
            </a:extLst>
          </p:cNvPr>
          <p:cNvSpPr/>
          <p:nvPr/>
        </p:nvSpPr>
        <p:spPr>
          <a:xfrm rot="10800000">
            <a:off x="1391518" y="1195433"/>
            <a:ext cx="1019908" cy="5899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FE0EF8-9DBD-48D0-9311-370C02350857}"/>
              </a:ext>
            </a:extLst>
          </p:cNvPr>
          <p:cNvSpPr txBox="1"/>
          <p:nvPr/>
        </p:nvSpPr>
        <p:spPr>
          <a:xfrm>
            <a:off x="1097683" y="775489"/>
            <a:ext cx="1564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Z</a:t>
            </a:r>
            <a:r>
              <a:rPr lang="ko-KR" altLang="en-US" dirty="0"/>
              <a:t>축 </a:t>
            </a:r>
            <a:r>
              <a:rPr lang="en-US" altLang="ko-KR" dirty="0"/>
              <a:t>+</a:t>
            </a:r>
            <a:r>
              <a:rPr lang="ko-KR" altLang="en-US" dirty="0"/>
              <a:t>방향</a:t>
            </a:r>
          </a:p>
        </p:txBody>
      </p:sp>
      <p:sp>
        <p:nvSpPr>
          <p:cNvPr id="38" name="화살표: 오른쪽으로 구부러짐 37">
            <a:extLst>
              <a:ext uri="{FF2B5EF4-FFF2-40B4-BE49-F238E27FC236}">
                <a16:creationId xmlns:a16="http://schemas.microsoft.com/office/drawing/2014/main" id="{836199D2-73E8-4F7E-9C81-E94942333407}"/>
              </a:ext>
            </a:extLst>
          </p:cNvPr>
          <p:cNvSpPr/>
          <p:nvPr/>
        </p:nvSpPr>
        <p:spPr>
          <a:xfrm>
            <a:off x="3459432" y="1292205"/>
            <a:ext cx="1241814" cy="369332"/>
          </a:xfrm>
          <a:prstGeom prst="curv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7DAC2C-6F99-4462-A5BE-D4E8CF02D5FA}"/>
              </a:ext>
            </a:extLst>
          </p:cNvPr>
          <p:cNvSpPr txBox="1"/>
          <p:nvPr/>
        </p:nvSpPr>
        <p:spPr>
          <a:xfrm>
            <a:off x="3359048" y="775489"/>
            <a:ext cx="144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Y</a:t>
            </a:r>
            <a:r>
              <a:rPr lang="ko-KR" altLang="en-US" dirty="0"/>
              <a:t>축 </a:t>
            </a:r>
            <a:r>
              <a:rPr lang="en-US" altLang="ko-KR" dirty="0"/>
              <a:t>-</a:t>
            </a:r>
            <a:r>
              <a:rPr lang="ko-KR" altLang="en-US" dirty="0"/>
              <a:t>방향</a:t>
            </a: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370020C0-8665-494F-B6DB-0C9BB3C5887D}"/>
              </a:ext>
            </a:extLst>
          </p:cNvPr>
          <p:cNvSpPr/>
          <p:nvPr/>
        </p:nvSpPr>
        <p:spPr>
          <a:xfrm rot="4928627">
            <a:off x="2563455" y="3076422"/>
            <a:ext cx="764318" cy="23733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왼쪽 40">
            <a:extLst>
              <a:ext uri="{FF2B5EF4-FFF2-40B4-BE49-F238E27FC236}">
                <a16:creationId xmlns:a16="http://schemas.microsoft.com/office/drawing/2014/main" id="{8067D639-5D2C-48F9-BAFB-003C159E41FB}"/>
              </a:ext>
            </a:extLst>
          </p:cNvPr>
          <p:cNvSpPr/>
          <p:nvPr/>
        </p:nvSpPr>
        <p:spPr>
          <a:xfrm rot="886708">
            <a:off x="2293822" y="3414228"/>
            <a:ext cx="726197" cy="223254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960655A-88E9-4431-8290-4AAA483760F3}"/>
              </a:ext>
            </a:extLst>
          </p:cNvPr>
          <p:cNvCxnSpPr>
            <a:cxnSpLocks/>
          </p:cNvCxnSpPr>
          <p:nvPr/>
        </p:nvCxnSpPr>
        <p:spPr>
          <a:xfrm flipH="1">
            <a:off x="2711718" y="3557433"/>
            <a:ext cx="332355" cy="49406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화살표: 위로 구부러짐 44">
            <a:extLst>
              <a:ext uri="{FF2B5EF4-FFF2-40B4-BE49-F238E27FC236}">
                <a16:creationId xmlns:a16="http://schemas.microsoft.com/office/drawing/2014/main" id="{0B35523A-07F5-4285-9D17-B88BB01FDCDC}"/>
              </a:ext>
            </a:extLst>
          </p:cNvPr>
          <p:cNvSpPr/>
          <p:nvPr/>
        </p:nvSpPr>
        <p:spPr>
          <a:xfrm rot="10800000" flipH="1">
            <a:off x="7023442" y="4117191"/>
            <a:ext cx="1012145" cy="58995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화살표: 오른쪽으로 구부러짐 45">
            <a:extLst>
              <a:ext uri="{FF2B5EF4-FFF2-40B4-BE49-F238E27FC236}">
                <a16:creationId xmlns:a16="http://schemas.microsoft.com/office/drawing/2014/main" id="{2F7CC37E-839F-4E4A-8C57-88955A696026}"/>
              </a:ext>
            </a:extLst>
          </p:cNvPr>
          <p:cNvSpPr/>
          <p:nvPr/>
        </p:nvSpPr>
        <p:spPr>
          <a:xfrm>
            <a:off x="9699929" y="4136395"/>
            <a:ext cx="984018" cy="292660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FB8B68-E1DA-4AB5-BF5A-A4E9C685F1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5186" y="1849617"/>
            <a:ext cx="9810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3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EAB8CB-B7AE-42AB-8273-85411DAA964F}"/>
              </a:ext>
            </a:extLst>
          </p:cNvPr>
          <p:cNvSpPr txBox="1"/>
          <p:nvPr/>
        </p:nvSpPr>
        <p:spPr>
          <a:xfrm>
            <a:off x="2116867" y="61546"/>
            <a:ext cx="734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오른팔 회전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10BBA-A4FF-4139-84B1-0E64286A2D31}"/>
              </a:ext>
            </a:extLst>
          </p:cNvPr>
          <p:cNvSpPr txBox="1"/>
          <p:nvPr/>
        </p:nvSpPr>
        <p:spPr>
          <a:xfrm>
            <a:off x="344607" y="3718287"/>
            <a:ext cx="360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 </a:t>
            </a:r>
            <a:r>
              <a:rPr lang="ko-KR" altLang="en-US" dirty="0"/>
              <a:t>기준 </a:t>
            </a:r>
            <a:r>
              <a:rPr lang="en-US" altLang="ko-KR" dirty="0"/>
              <a:t>: Z</a:t>
            </a:r>
            <a:r>
              <a:rPr lang="ko-KR" altLang="en-US" dirty="0"/>
              <a:t>축 </a:t>
            </a:r>
            <a:r>
              <a:rPr lang="en-US" altLang="ko-KR" dirty="0"/>
              <a:t>-90</a:t>
            </a:r>
            <a:r>
              <a:rPr lang="ko-KR" altLang="en-US" dirty="0"/>
              <a:t>도</a:t>
            </a:r>
            <a:r>
              <a:rPr lang="en-US" altLang="ko-KR" dirty="0"/>
              <a:t>, Y</a:t>
            </a:r>
            <a:r>
              <a:rPr lang="ko-KR" altLang="en-US" dirty="0"/>
              <a:t>축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71082-270D-4FE0-8836-ABE66CB20119}"/>
              </a:ext>
            </a:extLst>
          </p:cNvPr>
          <p:cNvSpPr txBox="1"/>
          <p:nvPr/>
        </p:nvSpPr>
        <p:spPr>
          <a:xfrm>
            <a:off x="8329645" y="3348955"/>
            <a:ext cx="351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 기준 </a:t>
            </a:r>
            <a:r>
              <a:rPr lang="en-US" altLang="ko-KR" dirty="0"/>
              <a:t>: Z</a:t>
            </a:r>
            <a:r>
              <a:rPr lang="ko-KR" altLang="en-US" dirty="0"/>
              <a:t>축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  <a:r>
              <a:rPr lang="en-US" altLang="ko-KR" dirty="0"/>
              <a:t>, X</a:t>
            </a:r>
            <a:r>
              <a:rPr lang="ko-KR" altLang="en-US" dirty="0"/>
              <a:t>축 </a:t>
            </a:r>
            <a:r>
              <a:rPr lang="en-US" altLang="ko-KR" dirty="0"/>
              <a:t>-90</a:t>
            </a:r>
            <a:r>
              <a:rPr lang="ko-KR" altLang="en-US" dirty="0"/>
              <a:t>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C76DE5-A9CF-46F8-88D4-0CA1A9280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454" y="583464"/>
            <a:ext cx="3678482" cy="258487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6A4CA0-CEFF-4C05-A1E2-BA4266D3C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87" y="5453795"/>
            <a:ext cx="3705225" cy="733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FBC3C5-1671-41E0-9AA9-0BF5A9908FA5}"/>
              </a:ext>
            </a:extLst>
          </p:cNvPr>
          <p:cNvSpPr txBox="1"/>
          <p:nvPr/>
        </p:nvSpPr>
        <p:spPr>
          <a:xfrm>
            <a:off x="4392778" y="4737809"/>
            <a:ext cx="13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16DD730-5C90-4FBC-8B85-5C01853A0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75" y="4080235"/>
            <a:ext cx="1058740" cy="25880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619364-07A8-4829-AE29-B83FAC5D6B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6938" y="4080234"/>
            <a:ext cx="1058740" cy="2588031"/>
          </a:xfrm>
          <a:prstGeom prst="rect">
            <a:avLst/>
          </a:prstGeom>
        </p:spPr>
      </p:pic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25488106-1F47-43F2-B176-2FECF15ABE75}"/>
              </a:ext>
            </a:extLst>
          </p:cNvPr>
          <p:cNvSpPr/>
          <p:nvPr/>
        </p:nvSpPr>
        <p:spPr>
          <a:xfrm rot="10800000">
            <a:off x="6409045" y="5701838"/>
            <a:ext cx="764318" cy="23733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C1C8280E-8286-4FF9-9006-A6E563954C88}"/>
              </a:ext>
            </a:extLst>
          </p:cNvPr>
          <p:cNvSpPr/>
          <p:nvPr/>
        </p:nvSpPr>
        <p:spPr>
          <a:xfrm rot="5400000">
            <a:off x="6063879" y="5358613"/>
            <a:ext cx="726197" cy="22325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1844D4-B121-4455-B255-AE334E08EF5D}"/>
              </a:ext>
            </a:extLst>
          </p:cNvPr>
          <p:cNvCxnSpPr>
            <a:cxnSpLocks/>
          </p:cNvCxnSpPr>
          <p:nvPr/>
        </p:nvCxnSpPr>
        <p:spPr>
          <a:xfrm flipH="1">
            <a:off x="6141399" y="5812071"/>
            <a:ext cx="278133" cy="37153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6922F274-15FE-4570-AFE3-C1567F0EDCFB}"/>
              </a:ext>
            </a:extLst>
          </p:cNvPr>
          <p:cNvSpPr/>
          <p:nvPr/>
        </p:nvSpPr>
        <p:spPr>
          <a:xfrm>
            <a:off x="6857301" y="4192400"/>
            <a:ext cx="764318" cy="237337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74FA3ACE-E160-41E3-83AC-ABF82767828E}"/>
              </a:ext>
            </a:extLst>
          </p:cNvPr>
          <p:cNvSpPr/>
          <p:nvPr/>
        </p:nvSpPr>
        <p:spPr>
          <a:xfrm rot="5400000">
            <a:off x="7258521" y="3860468"/>
            <a:ext cx="726197" cy="22325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0E7DCBF-4BD7-4C72-9015-9625CD99628F}"/>
              </a:ext>
            </a:extLst>
          </p:cNvPr>
          <p:cNvCxnSpPr>
            <a:cxnSpLocks/>
          </p:cNvCxnSpPr>
          <p:nvPr/>
        </p:nvCxnSpPr>
        <p:spPr>
          <a:xfrm flipH="1">
            <a:off x="7318445" y="4304173"/>
            <a:ext cx="303175" cy="392969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6EFC237-F94A-4354-8CA8-5515E40241C0}"/>
              </a:ext>
            </a:extLst>
          </p:cNvPr>
          <p:cNvSpPr txBox="1"/>
          <p:nvPr/>
        </p:nvSpPr>
        <p:spPr>
          <a:xfrm>
            <a:off x="8504045" y="4368477"/>
            <a:ext cx="142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r>
              <a:rPr lang="ko-KR" altLang="en-US" dirty="0"/>
              <a:t>축 회전 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8CBBD3-8256-4AC2-ADAF-0806332203B5}"/>
              </a:ext>
            </a:extLst>
          </p:cNvPr>
          <p:cNvSpPr txBox="1"/>
          <p:nvPr/>
        </p:nvSpPr>
        <p:spPr>
          <a:xfrm>
            <a:off x="9394282" y="6267032"/>
            <a:ext cx="142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축 회전 후</a:t>
            </a:r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C43E2F60-7373-405E-B7C6-EAF28BE3DDC2}"/>
              </a:ext>
            </a:extLst>
          </p:cNvPr>
          <p:cNvSpPr/>
          <p:nvPr/>
        </p:nvSpPr>
        <p:spPr>
          <a:xfrm rot="5400000">
            <a:off x="10819059" y="3950644"/>
            <a:ext cx="726197" cy="22325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7B107FD-4D6D-439F-A7F2-AADEB33FA238}"/>
              </a:ext>
            </a:extLst>
          </p:cNvPr>
          <p:cNvCxnSpPr>
            <a:cxnSpLocks/>
          </p:cNvCxnSpPr>
          <p:nvPr/>
        </p:nvCxnSpPr>
        <p:spPr>
          <a:xfrm flipH="1" flipV="1">
            <a:off x="10813752" y="4062271"/>
            <a:ext cx="369965" cy="3316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0C00B709-14E5-44D4-93A3-CECB320CD17F}"/>
              </a:ext>
            </a:extLst>
          </p:cNvPr>
          <p:cNvSpPr/>
          <p:nvPr/>
        </p:nvSpPr>
        <p:spPr>
          <a:xfrm>
            <a:off x="10461553" y="4285584"/>
            <a:ext cx="764318" cy="23733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9D55CC-2B49-4140-9BDA-0AF6D7380747}"/>
                  </a:ext>
                </a:extLst>
              </p:cNvPr>
              <p:cNvSpPr txBox="1"/>
              <p:nvPr/>
            </p:nvSpPr>
            <p:spPr>
              <a:xfrm>
                <a:off x="340238" y="4425370"/>
                <a:ext cx="3597383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9D55CC-2B49-4140-9BDA-0AF6D7380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8" y="4425370"/>
                <a:ext cx="3597383" cy="374526"/>
              </a:xfrm>
              <a:prstGeom prst="rect">
                <a:avLst/>
              </a:prstGeom>
              <a:blipFill>
                <a:blip r:embed="rId6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569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EAB8CB-B7AE-42AB-8273-85411DAA964F}"/>
              </a:ext>
            </a:extLst>
          </p:cNvPr>
          <p:cNvSpPr txBox="1"/>
          <p:nvPr/>
        </p:nvSpPr>
        <p:spPr>
          <a:xfrm>
            <a:off x="2116867" y="61546"/>
            <a:ext cx="734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왼쪽 허벅지 회전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85935-CEFE-4904-B614-AEBAE2E8EFD5}"/>
              </a:ext>
            </a:extLst>
          </p:cNvPr>
          <p:cNvSpPr txBox="1"/>
          <p:nvPr/>
        </p:nvSpPr>
        <p:spPr>
          <a:xfrm>
            <a:off x="579441" y="3590980"/>
            <a:ext cx="283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 </a:t>
            </a:r>
            <a:r>
              <a:rPr lang="ko-KR" altLang="en-US" dirty="0"/>
              <a:t>기준 </a:t>
            </a:r>
            <a:r>
              <a:rPr lang="en-US" altLang="ko-KR" dirty="0"/>
              <a:t>: X</a:t>
            </a:r>
            <a:r>
              <a:rPr lang="ko-KR" altLang="en-US" dirty="0"/>
              <a:t>축 </a:t>
            </a:r>
            <a:r>
              <a:rPr lang="en-US" altLang="ko-KR" dirty="0"/>
              <a:t>-90</a:t>
            </a:r>
            <a:r>
              <a:rPr lang="ko-KR" altLang="en-US" dirty="0"/>
              <a:t>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A0992A-B95E-401D-B80E-531D3EAA04E8}"/>
              </a:ext>
            </a:extLst>
          </p:cNvPr>
          <p:cNvSpPr txBox="1"/>
          <p:nvPr/>
        </p:nvSpPr>
        <p:spPr>
          <a:xfrm>
            <a:off x="6523599" y="3590980"/>
            <a:ext cx="248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 기준 </a:t>
            </a:r>
            <a:r>
              <a:rPr lang="en-US" altLang="ko-KR" dirty="0"/>
              <a:t>: Y</a:t>
            </a:r>
            <a:r>
              <a:rPr lang="ko-KR" altLang="en-US" dirty="0"/>
              <a:t>축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4A126D-A891-4D8B-9CB7-794B01E1A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53" y="561719"/>
            <a:ext cx="4100879" cy="28672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80DD8F6-27F9-4B56-A115-453323C71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879" y="5025624"/>
            <a:ext cx="3363789" cy="1469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1AF275-87B5-405F-8686-2AEF6F9DE0B2}"/>
              </a:ext>
            </a:extLst>
          </p:cNvPr>
          <p:cNvSpPr txBox="1"/>
          <p:nvPr/>
        </p:nvSpPr>
        <p:spPr>
          <a:xfrm>
            <a:off x="5767413" y="4491625"/>
            <a:ext cx="13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4AB62A-6355-4FC5-AC79-2D54E2A2F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6870" y="3488460"/>
            <a:ext cx="1395917" cy="3152502"/>
          </a:xfrm>
          <a:prstGeom prst="rect">
            <a:avLst/>
          </a:prstGeom>
        </p:spPr>
      </p:pic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31C935EC-96AC-4BC2-881E-D4DE383601CD}"/>
              </a:ext>
            </a:extLst>
          </p:cNvPr>
          <p:cNvSpPr/>
          <p:nvPr/>
        </p:nvSpPr>
        <p:spPr>
          <a:xfrm>
            <a:off x="4414933" y="5518892"/>
            <a:ext cx="764318" cy="23733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DCB5B20-3EC6-4B8A-A37F-F521849BDF19}"/>
              </a:ext>
            </a:extLst>
          </p:cNvPr>
          <p:cNvCxnSpPr>
            <a:cxnSpLocks/>
          </p:cNvCxnSpPr>
          <p:nvPr/>
        </p:nvCxnSpPr>
        <p:spPr>
          <a:xfrm flipV="1">
            <a:off x="5190454" y="5196254"/>
            <a:ext cx="202743" cy="4497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FA91AEAA-F542-4689-ACA0-72AF33AB941B}"/>
              </a:ext>
            </a:extLst>
          </p:cNvPr>
          <p:cNvSpPr/>
          <p:nvPr/>
        </p:nvSpPr>
        <p:spPr>
          <a:xfrm rot="16200000">
            <a:off x="4816153" y="5889031"/>
            <a:ext cx="726197" cy="223254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왼쪽 17">
            <a:extLst>
              <a:ext uri="{FF2B5EF4-FFF2-40B4-BE49-F238E27FC236}">
                <a16:creationId xmlns:a16="http://schemas.microsoft.com/office/drawing/2014/main" id="{F2C9DE00-FA8F-4290-B623-38D3C539647E}"/>
              </a:ext>
            </a:extLst>
          </p:cNvPr>
          <p:cNvSpPr/>
          <p:nvPr/>
        </p:nvSpPr>
        <p:spPr>
          <a:xfrm>
            <a:off x="9282285" y="4065199"/>
            <a:ext cx="764318" cy="23733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02536AD7-9BD9-4EF3-899A-3DE5FDB85320}"/>
              </a:ext>
            </a:extLst>
          </p:cNvPr>
          <p:cNvSpPr/>
          <p:nvPr/>
        </p:nvSpPr>
        <p:spPr>
          <a:xfrm rot="5400000">
            <a:off x="9666915" y="3664019"/>
            <a:ext cx="726197" cy="22325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4B19082-ABF5-4EC9-A332-887954632227}"/>
              </a:ext>
            </a:extLst>
          </p:cNvPr>
          <p:cNvCxnSpPr>
            <a:cxnSpLocks/>
          </p:cNvCxnSpPr>
          <p:nvPr/>
        </p:nvCxnSpPr>
        <p:spPr>
          <a:xfrm flipV="1">
            <a:off x="10047539" y="3629187"/>
            <a:ext cx="316450" cy="5456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9EB9AF5-70E4-4EA3-971F-17A0AB7C7B58}"/>
              </a:ext>
            </a:extLst>
          </p:cNvPr>
          <p:cNvSpPr txBox="1"/>
          <p:nvPr/>
        </p:nvSpPr>
        <p:spPr>
          <a:xfrm>
            <a:off x="8039015" y="4491625"/>
            <a:ext cx="142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축 회전 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ABCC53-63DD-478A-A9F6-3EF1EB585503}"/>
                  </a:ext>
                </a:extLst>
              </p:cNvPr>
              <p:cNvSpPr txBox="1"/>
              <p:nvPr/>
            </p:nvSpPr>
            <p:spPr>
              <a:xfrm>
                <a:off x="421129" y="4301765"/>
                <a:ext cx="3597383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4ABCC53-63DD-478A-A9F6-3EF1EB585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29" y="4301765"/>
                <a:ext cx="3597383" cy="374526"/>
              </a:xfrm>
              <a:prstGeom prst="rect">
                <a:avLst/>
              </a:prstGeom>
              <a:blipFill>
                <a:blip r:embed="rId5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55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31FD61-231F-4CF2-8ACC-E63D5B40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2680" y="3689992"/>
            <a:ext cx="822859" cy="3168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EAB8CB-B7AE-42AB-8273-85411DAA964F}"/>
              </a:ext>
            </a:extLst>
          </p:cNvPr>
          <p:cNvSpPr txBox="1"/>
          <p:nvPr/>
        </p:nvSpPr>
        <p:spPr>
          <a:xfrm>
            <a:off x="2116867" y="61546"/>
            <a:ext cx="734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오른쪽 허벅지 회전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505CA3-1EF4-4AC7-A92D-9C171A167449}"/>
              </a:ext>
            </a:extLst>
          </p:cNvPr>
          <p:cNvSpPr txBox="1"/>
          <p:nvPr/>
        </p:nvSpPr>
        <p:spPr>
          <a:xfrm>
            <a:off x="858960" y="3975361"/>
            <a:ext cx="283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 </a:t>
            </a:r>
            <a:r>
              <a:rPr lang="ko-KR" altLang="en-US" dirty="0"/>
              <a:t>기준 </a:t>
            </a:r>
            <a:r>
              <a:rPr lang="en-US" altLang="ko-KR" dirty="0"/>
              <a:t>: X</a:t>
            </a:r>
            <a:r>
              <a:rPr lang="ko-KR" altLang="en-US" dirty="0"/>
              <a:t>축 </a:t>
            </a:r>
            <a:r>
              <a:rPr lang="en-US" altLang="ko-KR" dirty="0"/>
              <a:t>-90</a:t>
            </a:r>
            <a:r>
              <a:rPr lang="ko-KR" altLang="en-US" dirty="0"/>
              <a:t>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1297B-FCA0-4BCB-955C-FFC2A1DA74E4}"/>
              </a:ext>
            </a:extLst>
          </p:cNvPr>
          <p:cNvSpPr txBox="1"/>
          <p:nvPr/>
        </p:nvSpPr>
        <p:spPr>
          <a:xfrm>
            <a:off x="6771608" y="3874316"/>
            <a:ext cx="248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 기준 </a:t>
            </a:r>
            <a:r>
              <a:rPr lang="en-US" altLang="ko-KR" dirty="0"/>
              <a:t>: Y</a:t>
            </a:r>
            <a:r>
              <a:rPr lang="ko-KR" altLang="en-US" dirty="0"/>
              <a:t>축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899950-8739-42C1-B953-B0BA986AE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985" y="525880"/>
            <a:ext cx="2852744" cy="32020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0ED638-9260-48A3-B9C1-28AA0AE2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442" y="5175093"/>
            <a:ext cx="3363789" cy="14693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8A6EA-CB8B-46BA-929F-49D928C24D3A}"/>
              </a:ext>
            </a:extLst>
          </p:cNvPr>
          <p:cNvSpPr txBox="1"/>
          <p:nvPr/>
        </p:nvSpPr>
        <p:spPr>
          <a:xfrm>
            <a:off x="6370976" y="4641094"/>
            <a:ext cx="13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축</a:t>
            </a:r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3E9EFA27-5E37-4212-90D8-60A60B671F5C}"/>
              </a:ext>
            </a:extLst>
          </p:cNvPr>
          <p:cNvSpPr/>
          <p:nvPr/>
        </p:nvSpPr>
        <p:spPr>
          <a:xfrm>
            <a:off x="5018496" y="5668361"/>
            <a:ext cx="764318" cy="23733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C951D42-0C9F-4176-95EE-C995C6E9208B}"/>
              </a:ext>
            </a:extLst>
          </p:cNvPr>
          <p:cNvCxnSpPr>
            <a:cxnSpLocks/>
          </p:cNvCxnSpPr>
          <p:nvPr/>
        </p:nvCxnSpPr>
        <p:spPr>
          <a:xfrm flipV="1">
            <a:off x="5794017" y="5345723"/>
            <a:ext cx="202743" cy="44977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65BB1AC8-E9D0-40FD-9AE9-6D892D9C381D}"/>
              </a:ext>
            </a:extLst>
          </p:cNvPr>
          <p:cNvSpPr/>
          <p:nvPr/>
        </p:nvSpPr>
        <p:spPr>
          <a:xfrm rot="16200000">
            <a:off x="5419716" y="6038500"/>
            <a:ext cx="726197" cy="223254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왼쪽 13">
            <a:extLst>
              <a:ext uri="{FF2B5EF4-FFF2-40B4-BE49-F238E27FC236}">
                <a16:creationId xmlns:a16="http://schemas.microsoft.com/office/drawing/2014/main" id="{BC522675-215A-4DD8-AB8C-CE70A53EB47C}"/>
              </a:ext>
            </a:extLst>
          </p:cNvPr>
          <p:cNvSpPr/>
          <p:nvPr/>
        </p:nvSpPr>
        <p:spPr>
          <a:xfrm>
            <a:off x="9865191" y="4058982"/>
            <a:ext cx="764318" cy="23733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왼쪽 14">
            <a:extLst>
              <a:ext uri="{FF2B5EF4-FFF2-40B4-BE49-F238E27FC236}">
                <a16:creationId xmlns:a16="http://schemas.microsoft.com/office/drawing/2014/main" id="{E72B8F60-A35C-4C76-A269-8ADBB9E7DE8A}"/>
              </a:ext>
            </a:extLst>
          </p:cNvPr>
          <p:cNvSpPr/>
          <p:nvPr/>
        </p:nvSpPr>
        <p:spPr>
          <a:xfrm rot="5400000">
            <a:off x="10249821" y="3657802"/>
            <a:ext cx="726197" cy="22325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DCCF439-4E41-442E-BBEA-D7B4B5B6ACC8}"/>
              </a:ext>
            </a:extLst>
          </p:cNvPr>
          <p:cNvCxnSpPr>
            <a:cxnSpLocks/>
          </p:cNvCxnSpPr>
          <p:nvPr/>
        </p:nvCxnSpPr>
        <p:spPr>
          <a:xfrm flipV="1">
            <a:off x="10630445" y="3622970"/>
            <a:ext cx="316450" cy="5456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0E340C-5F36-4321-BEC0-F869597EBF7D}"/>
              </a:ext>
            </a:extLst>
          </p:cNvPr>
          <p:cNvSpPr txBox="1"/>
          <p:nvPr/>
        </p:nvSpPr>
        <p:spPr>
          <a:xfrm>
            <a:off x="8701821" y="4559127"/>
            <a:ext cx="142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축 회전 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3A4FE-76A3-4703-8944-8DBB4C1D67B1}"/>
                  </a:ext>
                </a:extLst>
              </p:cNvPr>
              <p:cNvSpPr txBox="1"/>
              <p:nvPr/>
            </p:nvSpPr>
            <p:spPr>
              <a:xfrm>
                <a:off x="649729" y="4553933"/>
                <a:ext cx="3597383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B3A4FE-76A3-4703-8944-8DBB4C1D6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29" y="4553933"/>
                <a:ext cx="3597383" cy="374526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55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EAB8CB-B7AE-42AB-8273-85411DAA964F}"/>
              </a:ext>
            </a:extLst>
          </p:cNvPr>
          <p:cNvSpPr txBox="1"/>
          <p:nvPr/>
        </p:nvSpPr>
        <p:spPr>
          <a:xfrm>
            <a:off x="2116867" y="61546"/>
            <a:ext cx="734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6. </a:t>
            </a:r>
            <a:r>
              <a:rPr lang="ko-KR" altLang="en-US" dirty="0"/>
              <a:t>오른쪽 정강이 회전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AEAC0-99CC-46E9-89B4-478804AA2E64}"/>
              </a:ext>
            </a:extLst>
          </p:cNvPr>
          <p:cNvSpPr txBox="1"/>
          <p:nvPr/>
        </p:nvSpPr>
        <p:spPr>
          <a:xfrm>
            <a:off x="773723" y="4113996"/>
            <a:ext cx="283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 </a:t>
            </a:r>
            <a:r>
              <a:rPr lang="ko-KR" altLang="en-US" dirty="0"/>
              <a:t>기준 </a:t>
            </a:r>
            <a:r>
              <a:rPr lang="en-US" altLang="ko-KR" dirty="0"/>
              <a:t>: X</a:t>
            </a:r>
            <a:r>
              <a:rPr lang="ko-KR" altLang="en-US" dirty="0"/>
              <a:t>축 </a:t>
            </a:r>
            <a:r>
              <a:rPr lang="en-US" altLang="ko-KR" dirty="0"/>
              <a:t>90</a:t>
            </a:r>
            <a:r>
              <a:rPr lang="ko-KR" altLang="en-US" dirty="0"/>
              <a:t>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FA6AD-E4D8-46F5-9186-68A1E8CA6F5D}"/>
              </a:ext>
            </a:extLst>
          </p:cNvPr>
          <p:cNvSpPr txBox="1"/>
          <p:nvPr/>
        </p:nvSpPr>
        <p:spPr>
          <a:xfrm>
            <a:off x="7537402" y="3929330"/>
            <a:ext cx="248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 기준 </a:t>
            </a:r>
            <a:r>
              <a:rPr lang="en-US" altLang="ko-KR" dirty="0"/>
              <a:t>: Y</a:t>
            </a:r>
            <a:r>
              <a:rPr lang="ko-KR" altLang="en-US" dirty="0"/>
              <a:t>축 </a:t>
            </a:r>
            <a:r>
              <a:rPr lang="en-US" altLang="ko-KR" dirty="0"/>
              <a:t>-90</a:t>
            </a:r>
            <a:r>
              <a:rPr lang="ko-KR" altLang="en-US" dirty="0"/>
              <a:t>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0AED9C-B4EE-4FA0-A4B3-477F51C8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14" y="468156"/>
            <a:ext cx="3816961" cy="32593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CD94D75-7D78-4424-9796-08FB64E2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145" y="4296318"/>
            <a:ext cx="642257" cy="2472691"/>
          </a:xfrm>
          <a:prstGeom prst="rect">
            <a:avLst/>
          </a:prstGeom>
        </p:spPr>
      </p:pic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4EC52E99-EF02-48E3-B450-79CA14DA15C6}"/>
              </a:ext>
            </a:extLst>
          </p:cNvPr>
          <p:cNvSpPr/>
          <p:nvPr/>
        </p:nvSpPr>
        <p:spPr>
          <a:xfrm>
            <a:off x="6512986" y="5254735"/>
            <a:ext cx="764318" cy="237337"/>
          </a:xfrm>
          <a:prstGeom prst="left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A8A47362-7E15-4329-B384-7FE6C1E42AD7}"/>
              </a:ext>
            </a:extLst>
          </p:cNvPr>
          <p:cNvSpPr/>
          <p:nvPr/>
        </p:nvSpPr>
        <p:spPr>
          <a:xfrm rot="5400000">
            <a:off x="6897616" y="4853555"/>
            <a:ext cx="726197" cy="22325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49E337-CED2-4A55-9D6B-20134C22B8A8}"/>
              </a:ext>
            </a:extLst>
          </p:cNvPr>
          <p:cNvCxnSpPr>
            <a:cxnSpLocks/>
          </p:cNvCxnSpPr>
          <p:nvPr/>
        </p:nvCxnSpPr>
        <p:spPr>
          <a:xfrm flipV="1">
            <a:off x="7278240" y="4818723"/>
            <a:ext cx="316450" cy="5456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512117-415E-4C62-A701-3C0098074961}"/>
              </a:ext>
            </a:extLst>
          </p:cNvPr>
          <p:cNvSpPr txBox="1"/>
          <p:nvPr/>
        </p:nvSpPr>
        <p:spPr>
          <a:xfrm>
            <a:off x="5753170" y="4852063"/>
            <a:ext cx="13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축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B59D1CC-01E3-4700-9AEC-65EFE924F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1552" y="4601331"/>
            <a:ext cx="1676266" cy="2167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D99694-EEB8-4F76-816C-E2BA872F5145}"/>
              </a:ext>
            </a:extLst>
          </p:cNvPr>
          <p:cNvSpPr txBox="1"/>
          <p:nvPr/>
        </p:nvSpPr>
        <p:spPr>
          <a:xfrm>
            <a:off x="8393885" y="5532664"/>
            <a:ext cx="142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축 회전 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595DF0-6F91-47CD-9C32-C40D74593FE9}"/>
                  </a:ext>
                </a:extLst>
              </p:cNvPr>
              <p:cNvSpPr txBox="1"/>
              <p:nvPr/>
            </p:nvSpPr>
            <p:spPr>
              <a:xfrm>
                <a:off x="639271" y="4777920"/>
                <a:ext cx="381696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595DF0-6F91-47CD-9C32-C40D7459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71" y="4777920"/>
                <a:ext cx="3816962" cy="374526"/>
              </a:xfrm>
              <a:prstGeom prst="rect">
                <a:avLst/>
              </a:prstGeom>
              <a:blipFill>
                <a:blip r:embed="rId5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460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2B73EA-5179-4EE2-A777-786106B2A39C}"/>
                  </a:ext>
                </a:extLst>
              </p:cNvPr>
              <p:cNvSpPr txBox="1"/>
              <p:nvPr/>
            </p:nvSpPr>
            <p:spPr>
              <a:xfrm>
                <a:off x="905607" y="624254"/>
                <a:ext cx="10084777" cy="4252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정리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1. </a:t>
                </a:r>
                <a:r>
                  <a:rPr lang="ko-KR" altLang="en-US" dirty="0"/>
                  <a:t>각 부위의 </a:t>
                </a:r>
                <a:r>
                  <a:rPr lang="en-US" altLang="ko-KR" dirty="0"/>
                  <a:t>World</a:t>
                </a:r>
                <a:r>
                  <a:rPr lang="ko-KR" altLang="en-US" dirty="0"/>
                  <a:t>상 회전 값은 영향을 주는 상위 부위의 연속적인 </a:t>
                </a:r>
                <a:r>
                  <a:rPr lang="en-US" altLang="ko-KR" dirty="0"/>
                  <a:t>Local </a:t>
                </a:r>
                <a:r>
                  <a:rPr lang="ko-KR" altLang="en-US" dirty="0"/>
                  <a:t>회전 값들의 곱과 같음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정강이의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𝑊𝑜𝑟𝑙𝑑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회전값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(</a:t>
                </a:r>
                <a:r>
                  <a:rPr lang="ko-KR" altLang="en-US" dirty="0"/>
                  <a:t>전신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허벅지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정강이 순으로 곱함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2. World </a:t>
                </a:r>
                <a:r>
                  <a:rPr lang="ko-KR" altLang="en-US" dirty="0"/>
                  <a:t>회전 값이 </a:t>
                </a:r>
                <a:r>
                  <a:rPr lang="en-US" altLang="ko-KR" dirty="0"/>
                  <a:t>Local </a:t>
                </a:r>
                <a:r>
                  <a:rPr lang="ko-KR" altLang="en-US" dirty="0"/>
                  <a:t>회전 값들의 곱으로 나타낼 수 있기 때문에 이는 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바로 위 계층의 </a:t>
                </a:r>
                <a:r>
                  <a:rPr lang="en-US" altLang="ko-KR" dirty="0"/>
                  <a:t>World </a:t>
                </a:r>
                <a:r>
                  <a:rPr lang="ko-KR" altLang="en-US" dirty="0" err="1"/>
                  <a:t>회전값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* Local </a:t>
                </a:r>
                <a:r>
                  <a:rPr lang="ko-KR" altLang="en-US" dirty="0"/>
                  <a:t>회전 값과 같음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예</a:t>
                </a:r>
                <a:r>
                  <a:rPr lang="en-US" altLang="ko-KR" dirty="0"/>
                  <a:t>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  </a:t>
                </a:r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2B73EA-5179-4EE2-A777-786106B2A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07" y="624254"/>
                <a:ext cx="10084777" cy="4252511"/>
              </a:xfrm>
              <a:prstGeom prst="rect">
                <a:avLst/>
              </a:prstGeom>
              <a:blipFill>
                <a:blip r:embed="rId2"/>
                <a:stretch>
                  <a:fillRect l="-544" t="-716" r="-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59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99360B-0190-4663-B851-C89E1FCA2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54" y="0"/>
            <a:ext cx="931984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F0FB9-CB2A-47BE-96F6-73274A777390}"/>
              </a:ext>
            </a:extLst>
          </p:cNvPr>
          <p:cNvSpPr txBox="1"/>
          <p:nvPr/>
        </p:nvSpPr>
        <p:spPr>
          <a:xfrm>
            <a:off x="105509" y="905608"/>
            <a:ext cx="2839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유니티</a:t>
            </a:r>
            <a:endParaRPr lang="en-US" altLang="ko-KR" dirty="0"/>
          </a:p>
          <a:p>
            <a:r>
              <a:rPr lang="en-US" altLang="ko-KR" dirty="0"/>
              <a:t>Humanoid </a:t>
            </a:r>
            <a:r>
              <a:rPr lang="ko-KR" altLang="en-US" dirty="0"/>
              <a:t>아바타 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15</a:t>
            </a:r>
            <a:r>
              <a:rPr lang="ko-KR" altLang="en-US" dirty="0"/>
              <a:t>개의 필수 뼈대 부위가 필요함</a:t>
            </a:r>
          </a:p>
        </p:txBody>
      </p:sp>
    </p:spTree>
    <p:extLst>
      <p:ext uri="{BB962C8B-B14F-4D97-AF65-F5344CB8AC3E}">
        <p14:creationId xmlns:p14="http://schemas.microsoft.com/office/powerpoint/2010/main" val="265648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73760A19-939B-458F-BDC8-D45F915AF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352271"/>
              </p:ext>
            </p:extLst>
          </p:nvPr>
        </p:nvGraphicFramePr>
        <p:xfrm>
          <a:off x="1667069" y="501953"/>
          <a:ext cx="948612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99ED66-F7B3-4CC5-BE08-404E19684C26}"/>
              </a:ext>
            </a:extLst>
          </p:cNvPr>
          <p:cNvSpPr txBox="1"/>
          <p:nvPr/>
        </p:nvSpPr>
        <p:spPr>
          <a:xfrm>
            <a:off x="639147" y="1852562"/>
            <a:ext cx="3035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허리 회전 시 상체만 회전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B3E0F3-3CB8-45EF-9564-5E6C8ACA87A6}"/>
                  </a:ext>
                </a:extLst>
              </p:cNvPr>
              <p:cNvSpPr txBox="1"/>
              <p:nvPr/>
            </p:nvSpPr>
            <p:spPr>
              <a:xfrm>
                <a:off x="7389845" y="67500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4B3E0F3-3CB8-45EF-9564-5E6C8ACA8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845" y="675002"/>
                <a:ext cx="12192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7A3483-4A0A-4341-9120-900AC3C6E4FF}"/>
                  </a:ext>
                </a:extLst>
              </p:cNvPr>
              <p:cNvSpPr txBox="1"/>
              <p:nvPr/>
            </p:nvSpPr>
            <p:spPr>
              <a:xfrm>
                <a:off x="5240694" y="185256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7A3483-4A0A-4341-9120-900AC3C6E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694" y="1852562"/>
                <a:ext cx="12192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5C4125-7909-468C-AB39-DDC18492F335}"/>
                  </a:ext>
                </a:extLst>
              </p:cNvPr>
              <p:cNvSpPr txBox="1"/>
              <p:nvPr/>
            </p:nvSpPr>
            <p:spPr>
              <a:xfrm>
                <a:off x="7142584" y="185256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5C4125-7909-468C-AB39-DDC18492F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584" y="1852562"/>
                <a:ext cx="121920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B45455-7378-4D60-ABFF-08F0208F4600}"/>
                  </a:ext>
                </a:extLst>
              </p:cNvPr>
              <p:cNvSpPr txBox="1"/>
              <p:nvPr/>
            </p:nvSpPr>
            <p:spPr>
              <a:xfrm>
                <a:off x="10333653" y="185256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B45455-7378-4D60-ABFF-08F0208F4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653" y="1852562"/>
                <a:ext cx="121920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9B4BA1-0DEA-4142-BD93-5A838073E812}"/>
                  </a:ext>
                </a:extLst>
              </p:cNvPr>
              <p:cNvSpPr txBox="1"/>
              <p:nvPr/>
            </p:nvSpPr>
            <p:spPr>
              <a:xfrm>
                <a:off x="1667069" y="3026620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9B4BA1-0DEA-4142-BD93-5A838073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069" y="3026620"/>
                <a:ext cx="121920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FEAB75-B93E-4E64-8B2C-68D3671D3886}"/>
                  </a:ext>
                </a:extLst>
              </p:cNvPr>
              <p:cNvSpPr txBox="1"/>
              <p:nvPr/>
            </p:nvSpPr>
            <p:spPr>
              <a:xfrm>
                <a:off x="4977774" y="3066680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FEAB75-B93E-4E64-8B2C-68D3671D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774" y="3066680"/>
                <a:ext cx="121920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553D50-F7D5-422B-811C-DF2A784B0634}"/>
                  </a:ext>
                </a:extLst>
              </p:cNvPr>
              <p:cNvSpPr txBox="1"/>
              <p:nvPr/>
            </p:nvSpPr>
            <p:spPr>
              <a:xfrm>
                <a:off x="1667069" y="4104288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553D50-F7D5-422B-811C-DF2A784B0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069" y="4104288"/>
                <a:ext cx="1219200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102AEA-581D-4F19-9889-8C8794AD644C}"/>
                  </a:ext>
                </a:extLst>
              </p:cNvPr>
              <p:cNvSpPr txBox="1"/>
              <p:nvPr/>
            </p:nvSpPr>
            <p:spPr>
              <a:xfrm>
                <a:off x="1667069" y="5300526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102AEA-581D-4F19-9889-8C8794AD6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069" y="5300526"/>
                <a:ext cx="1219200" cy="369332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949119-2F31-4840-95F2-16ADBCBC61BE}"/>
                  </a:ext>
                </a:extLst>
              </p:cNvPr>
              <p:cNvSpPr txBox="1"/>
              <p:nvPr/>
            </p:nvSpPr>
            <p:spPr>
              <a:xfrm>
                <a:off x="5282574" y="424288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6949119-2F31-4840-95F2-16ADBCBC6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574" y="4242880"/>
                <a:ext cx="609600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1CEAD2-300D-43AE-8F2A-913B144B1620}"/>
                  </a:ext>
                </a:extLst>
              </p:cNvPr>
              <p:cNvSpPr txBox="1"/>
              <p:nvPr/>
            </p:nvSpPr>
            <p:spPr>
              <a:xfrm>
                <a:off x="5324615" y="5413823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1CEAD2-300D-43AE-8F2A-913B144B1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615" y="5413823"/>
                <a:ext cx="609600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0BB866-FB9A-486F-A4AD-245B1EE5E3C9}"/>
                  </a:ext>
                </a:extLst>
              </p:cNvPr>
              <p:cNvSpPr txBox="1"/>
              <p:nvPr/>
            </p:nvSpPr>
            <p:spPr>
              <a:xfrm>
                <a:off x="6878108" y="3089215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0BB866-FB9A-486F-A4AD-245B1EE5E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108" y="3089215"/>
                <a:ext cx="609600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627890-FE43-4773-8D57-E8805AE3C72D}"/>
                  </a:ext>
                </a:extLst>
              </p:cNvPr>
              <p:cNvSpPr txBox="1"/>
              <p:nvPr/>
            </p:nvSpPr>
            <p:spPr>
              <a:xfrm>
                <a:off x="7142584" y="3030122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B627890-FE43-4773-8D57-E8805AE3C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584" y="3030122"/>
                <a:ext cx="1219200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49F748-8DA4-45D1-A07D-4A1307398E1D}"/>
                  </a:ext>
                </a:extLst>
              </p:cNvPr>
              <p:cNvSpPr txBox="1"/>
              <p:nvPr/>
            </p:nvSpPr>
            <p:spPr>
              <a:xfrm>
                <a:off x="7142584" y="4100056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49F748-8DA4-45D1-A07D-4A1307398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584" y="4100056"/>
                <a:ext cx="1219200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D69707-AF9D-4404-8ED4-35F693427B6F}"/>
                  </a:ext>
                </a:extLst>
              </p:cNvPr>
              <p:cNvSpPr txBox="1"/>
              <p:nvPr/>
            </p:nvSpPr>
            <p:spPr>
              <a:xfrm>
                <a:off x="10333653" y="3026620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D69707-AF9D-4404-8ED4-35F693427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653" y="3026620"/>
                <a:ext cx="1219200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4BAE56-BED5-4040-9F0E-DCBAB4C57C97}"/>
                  </a:ext>
                </a:extLst>
              </p:cNvPr>
              <p:cNvSpPr txBox="1"/>
              <p:nvPr/>
            </p:nvSpPr>
            <p:spPr>
              <a:xfrm>
                <a:off x="10333653" y="4100056"/>
                <a:ext cx="121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4BAE56-BED5-4040-9F0E-DCBAB4C5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653" y="4100056"/>
                <a:ext cx="1219200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94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2CD363-A4F4-4DB1-9F34-513C788B1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11225"/>
            <a:ext cx="10723179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한번에 특정 포즈를 취하게 하는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Quaternion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방향을 찾아야 함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	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예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) T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포즈 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-&gt; </a:t>
            </a:r>
            <a:r>
              <a:rPr lang="ko-KR" altLang="en-US" dirty="0" err="1">
                <a:latin typeface="돋움" panose="020B0600000101010101" pitchFamily="50" charset="-127"/>
                <a:ea typeface="돋움" panose="020B0600000101010101" pitchFamily="50" charset="-127"/>
              </a:rPr>
              <a:t>덤벨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로우 시작 자세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P.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사용되는 모델링 마다 각 부위의 </a:t>
            </a: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Local 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좌표계가 일치하지 않음</a:t>
            </a:r>
            <a:endParaRPr lang="en-US" altLang="ko-KR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돋움" panose="020B0600000101010101" pitchFamily="50" charset="-127"/>
                <a:ea typeface="돋움" panose="020B0600000101010101" pitchFamily="50" charset="-127"/>
              </a:rPr>
              <a:t>	-&gt;</a:t>
            </a:r>
            <a:r>
              <a:rPr lang="ko-KR" altLang="en-US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모든 모델링에 같은 자세를 취하게 하는 방향을 찾을 수 있도록 </a:t>
            </a:r>
            <a:endParaRPr lang="en-US" altLang="ko-KR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	     </a:t>
            </a:r>
            <a:r>
              <a:rPr lang="ko-KR" altLang="en-US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기준을 세워야 함</a:t>
            </a:r>
            <a:endParaRPr lang="en-US" altLang="ko-KR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돋움" panose="020B0600000101010101" pitchFamily="50" charset="-127"/>
                <a:ea typeface="돋움" panose="020B0600000101010101" pitchFamily="50" charset="-127"/>
              </a:rPr>
              <a:t>A. </a:t>
            </a:r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가상의 좌표계를 정의하여 회전 방향 계산</a:t>
            </a:r>
            <a:endParaRPr lang="en-US" altLang="ko-KR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7887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0DD07D-BD86-47E0-9ADB-A8609E34A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967" y="-4999"/>
            <a:ext cx="618688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779E63-92A4-4AE1-9E8C-6358DCEF4285}"/>
              </a:ext>
            </a:extLst>
          </p:cNvPr>
          <p:cNvSpPr txBox="1"/>
          <p:nvPr/>
        </p:nvSpPr>
        <p:spPr>
          <a:xfrm>
            <a:off x="826477" y="545123"/>
            <a:ext cx="320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Unity </a:t>
            </a:r>
            <a:r>
              <a:rPr lang="ko-KR" altLang="en-US" dirty="0"/>
              <a:t>기준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World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왼손 좌표계</a:t>
            </a:r>
            <a:endParaRPr lang="en-US" altLang="ko-KR" dirty="0"/>
          </a:p>
          <a:p>
            <a:r>
              <a:rPr lang="en-US" altLang="ko-KR" dirty="0"/>
              <a:t>Local : World</a:t>
            </a:r>
            <a:r>
              <a:rPr lang="ko-KR" altLang="en-US" dirty="0"/>
              <a:t>와 일치된 상태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정면 </a:t>
            </a:r>
            <a:r>
              <a:rPr lang="en-US" altLang="ko-KR" dirty="0"/>
              <a:t>: Z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위쪽 </a:t>
            </a:r>
            <a:r>
              <a:rPr lang="en-US" altLang="ko-KR" dirty="0"/>
              <a:t>: Y</a:t>
            </a:r>
            <a:r>
              <a:rPr lang="ko-KR" altLang="en-US" dirty="0"/>
              <a:t>축</a:t>
            </a:r>
            <a:endParaRPr lang="en-US" altLang="ko-KR" dirty="0"/>
          </a:p>
          <a:p>
            <a:r>
              <a:rPr lang="ko-KR" altLang="en-US" dirty="0"/>
              <a:t>오른쪽 </a:t>
            </a:r>
            <a:r>
              <a:rPr lang="en-US" altLang="ko-KR" dirty="0"/>
              <a:t>: X</a:t>
            </a:r>
            <a:r>
              <a:rPr lang="ko-KR" altLang="en-US" dirty="0"/>
              <a:t>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6BCE6-B68E-4C3A-80A5-F68816754E75}"/>
              </a:ext>
            </a:extLst>
          </p:cNvPr>
          <p:cNvSpPr txBox="1"/>
          <p:nvPr/>
        </p:nvSpPr>
        <p:spPr>
          <a:xfrm>
            <a:off x="696715" y="4638168"/>
            <a:ext cx="5785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모델링과 </a:t>
            </a:r>
            <a:r>
              <a:rPr lang="en-US" altLang="ko-KR" dirty="0"/>
              <a:t>World </a:t>
            </a:r>
            <a:r>
              <a:rPr lang="ko-KR" altLang="en-US" dirty="0"/>
              <a:t>좌표계 방향을 일치 시킨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World </a:t>
            </a:r>
            <a:r>
              <a:rPr lang="ko-KR" altLang="en-US" dirty="0"/>
              <a:t>좌표계 기준으로 각 부위의 원하는 회전 방향을 구해서 어떤 모델링이든 적용 가능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85E86-1003-448A-870B-7DD91F3B3DEB}"/>
              </a:ext>
            </a:extLst>
          </p:cNvPr>
          <p:cNvSpPr txBox="1"/>
          <p:nvPr/>
        </p:nvSpPr>
        <p:spPr>
          <a:xfrm>
            <a:off x="5633545" y="1019503"/>
            <a:ext cx="9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오른팔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402170-2A94-418B-8D3C-731DDE3F8BA6}"/>
              </a:ext>
            </a:extLst>
          </p:cNvPr>
          <p:cNvSpPr txBox="1"/>
          <p:nvPr/>
        </p:nvSpPr>
        <p:spPr>
          <a:xfrm>
            <a:off x="8676289" y="1019503"/>
            <a:ext cx="97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왼팔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76594-A5F4-4894-B38A-DCB09E06ECC8}"/>
              </a:ext>
            </a:extLst>
          </p:cNvPr>
          <p:cNvSpPr txBox="1"/>
          <p:nvPr/>
        </p:nvSpPr>
        <p:spPr>
          <a:xfrm>
            <a:off x="786784" y="3433999"/>
            <a:ext cx="429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각 부위를 </a:t>
            </a:r>
            <a:r>
              <a:rPr lang="en-US" altLang="ko-KR" b="1" u="sng" dirty="0"/>
              <a:t>World </a:t>
            </a:r>
            <a:r>
              <a:rPr lang="ko-KR" altLang="en-US" b="1" u="sng" dirty="0"/>
              <a:t>기준으로 회전시킴</a:t>
            </a:r>
          </a:p>
        </p:txBody>
      </p:sp>
    </p:spTree>
    <p:extLst>
      <p:ext uri="{BB962C8B-B14F-4D97-AF65-F5344CB8AC3E}">
        <p14:creationId xmlns:p14="http://schemas.microsoft.com/office/powerpoint/2010/main" val="330728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BDF1C1C7-F1B4-440A-B5F3-6A3E2ACB6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23275"/>
                  </p:ext>
                </p:extLst>
              </p:nvPr>
            </p:nvGraphicFramePr>
            <p:xfrm>
              <a:off x="169045" y="403144"/>
              <a:ext cx="11507947" cy="26395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3785">
                      <a:extLst>
                        <a:ext uri="{9D8B030D-6E8A-4147-A177-3AD203B41FA5}">
                          <a16:colId xmlns:a16="http://schemas.microsoft.com/office/drawing/2014/main" val="106671412"/>
                        </a:ext>
                      </a:extLst>
                    </a:gridCol>
                    <a:gridCol w="780893">
                      <a:extLst>
                        <a:ext uri="{9D8B030D-6E8A-4147-A177-3AD203B41FA5}">
                          <a16:colId xmlns:a16="http://schemas.microsoft.com/office/drawing/2014/main" val="3346196331"/>
                        </a:ext>
                      </a:extLst>
                    </a:gridCol>
                    <a:gridCol w="902953">
                      <a:extLst>
                        <a:ext uri="{9D8B030D-6E8A-4147-A177-3AD203B41FA5}">
                          <a16:colId xmlns:a16="http://schemas.microsoft.com/office/drawing/2014/main" val="2927009599"/>
                        </a:ext>
                      </a:extLst>
                    </a:gridCol>
                    <a:gridCol w="1397876">
                      <a:extLst>
                        <a:ext uri="{9D8B030D-6E8A-4147-A177-3AD203B41FA5}">
                          <a16:colId xmlns:a16="http://schemas.microsoft.com/office/drawing/2014/main" val="3980530709"/>
                        </a:ext>
                      </a:extLst>
                    </a:gridCol>
                    <a:gridCol w="1805848">
                      <a:extLst>
                        <a:ext uri="{9D8B030D-6E8A-4147-A177-3AD203B41FA5}">
                          <a16:colId xmlns:a16="http://schemas.microsoft.com/office/drawing/2014/main" val="4186957872"/>
                        </a:ext>
                      </a:extLst>
                    </a:gridCol>
                    <a:gridCol w="2499022">
                      <a:extLst>
                        <a:ext uri="{9D8B030D-6E8A-4147-A177-3AD203B41FA5}">
                          <a16:colId xmlns:a16="http://schemas.microsoft.com/office/drawing/2014/main" val="849303487"/>
                        </a:ext>
                      </a:extLst>
                    </a:gridCol>
                    <a:gridCol w="1373785">
                      <a:extLst>
                        <a:ext uri="{9D8B030D-6E8A-4147-A177-3AD203B41FA5}">
                          <a16:colId xmlns:a16="http://schemas.microsoft.com/office/drawing/2014/main" val="1839793012"/>
                        </a:ext>
                      </a:extLst>
                    </a:gridCol>
                    <a:gridCol w="1373785">
                      <a:extLst>
                        <a:ext uri="{9D8B030D-6E8A-4147-A177-3AD203B41FA5}">
                          <a16:colId xmlns:a16="http://schemas.microsoft.com/office/drawing/2014/main" val="2344826751"/>
                        </a:ext>
                      </a:extLst>
                    </a:gridCol>
                  </a:tblGrid>
                  <a:tr h="44971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전신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허리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왼쪽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ko-KR" altLang="en-US" sz="1400" dirty="0"/>
                            <a:t>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왼쪽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ko-KR" altLang="en-US" sz="1400" dirty="0"/>
                            <a:t>아래팔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/>
                            <a:t>왼쪽</a:t>
                          </a:r>
                          <a:endParaRPr lang="en-US" altLang="ko-KR" sz="1400" dirty="0"/>
                        </a:p>
                        <a:p>
                          <a:pPr algn="ctr"/>
                          <a:r>
                            <a:rPr lang="ko-KR" altLang="en-US" sz="1400" dirty="0"/>
                            <a:t>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오른쪽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ko-KR" altLang="en-US" sz="1400" dirty="0"/>
                            <a:t>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/>
                            <a:t>오른쪽</a:t>
                          </a:r>
                          <a:endParaRPr lang="en-US" altLang="ko-KR" sz="1400" dirty="0"/>
                        </a:p>
                        <a:p>
                          <a:pPr algn="ctr"/>
                          <a:r>
                            <a:rPr lang="ko-KR" altLang="en-US" sz="1400" dirty="0"/>
                            <a:t>아래팔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7843258"/>
                      </a:ext>
                    </a:extLst>
                  </a:tr>
                  <a:tr h="6973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Local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회전 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767105"/>
                      </a:ext>
                    </a:extLst>
                  </a:tr>
                  <a:tr h="6973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World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회전 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  <a:p>
                          <a:pPr algn="ctr" latinLnBrk="1"/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59104"/>
                      </a:ext>
                    </a:extLst>
                  </a:tr>
                  <a:tr h="6973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World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회전 추적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ko-KR" sz="1400" b="0" i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23759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BDF1C1C7-F1B4-440A-B5F3-6A3E2ACB6E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23275"/>
                  </p:ext>
                </p:extLst>
              </p:nvPr>
            </p:nvGraphicFramePr>
            <p:xfrm>
              <a:off x="169045" y="403144"/>
              <a:ext cx="11507947" cy="26395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3785">
                      <a:extLst>
                        <a:ext uri="{9D8B030D-6E8A-4147-A177-3AD203B41FA5}">
                          <a16:colId xmlns:a16="http://schemas.microsoft.com/office/drawing/2014/main" val="106671412"/>
                        </a:ext>
                      </a:extLst>
                    </a:gridCol>
                    <a:gridCol w="780893">
                      <a:extLst>
                        <a:ext uri="{9D8B030D-6E8A-4147-A177-3AD203B41FA5}">
                          <a16:colId xmlns:a16="http://schemas.microsoft.com/office/drawing/2014/main" val="3346196331"/>
                        </a:ext>
                      </a:extLst>
                    </a:gridCol>
                    <a:gridCol w="902953">
                      <a:extLst>
                        <a:ext uri="{9D8B030D-6E8A-4147-A177-3AD203B41FA5}">
                          <a16:colId xmlns:a16="http://schemas.microsoft.com/office/drawing/2014/main" val="2927009599"/>
                        </a:ext>
                      </a:extLst>
                    </a:gridCol>
                    <a:gridCol w="1397876">
                      <a:extLst>
                        <a:ext uri="{9D8B030D-6E8A-4147-A177-3AD203B41FA5}">
                          <a16:colId xmlns:a16="http://schemas.microsoft.com/office/drawing/2014/main" val="3980530709"/>
                        </a:ext>
                      </a:extLst>
                    </a:gridCol>
                    <a:gridCol w="1805848">
                      <a:extLst>
                        <a:ext uri="{9D8B030D-6E8A-4147-A177-3AD203B41FA5}">
                          <a16:colId xmlns:a16="http://schemas.microsoft.com/office/drawing/2014/main" val="4186957872"/>
                        </a:ext>
                      </a:extLst>
                    </a:gridCol>
                    <a:gridCol w="2499022">
                      <a:extLst>
                        <a:ext uri="{9D8B030D-6E8A-4147-A177-3AD203B41FA5}">
                          <a16:colId xmlns:a16="http://schemas.microsoft.com/office/drawing/2014/main" val="849303487"/>
                        </a:ext>
                      </a:extLst>
                    </a:gridCol>
                    <a:gridCol w="1373785">
                      <a:extLst>
                        <a:ext uri="{9D8B030D-6E8A-4147-A177-3AD203B41FA5}">
                          <a16:colId xmlns:a16="http://schemas.microsoft.com/office/drawing/2014/main" val="1839793012"/>
                        </a:ext>
                      </a:extLst>
                    </a:gridCol>
                    <a:gridCol w="1373785">
                      <a:extLst>
                        <a:ext uri="{9D8B030D-6E8A-4147-A177-3AD203B41FA5}">
                          <a16:colId xmlns:a16="http://schemas.microsoft.com/office/drawing/2014/main" val="2344826751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전신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허리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왼쪽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ko-KR" altLang="en-US" sz="1400" dirty="0"/>
                            <a:t>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왼쪽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ko-KR" altLang="en-US" sz="1400" dirty="0"/>
                            <a:t>아래팔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/>
                            <a:t>왼쪽</a:t>
                          </a:r>
                          <a:endParaRPr lang="en-US" altLang="ko-KR" sz="1400" dirty="0"/>
                        </a:p>
                        <a:p>
                          <a:pPr algn="ctr"/>
                          <a:r>
                            <a:rPr lang="ko-KR" altLang="en-US" sz="1400" dirty="0"/>
                            <a:t>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오른쪽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ko-KR" altLang="en-US" sz="1400" dirty="0"/>
                            <a:t>팔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/>
                            <a:t>오른쪽</a:t>
                          </a:r>
                          <a:endParaRPr lang="en-US" altLang="ko-KR" sz="1400" dirty="0"/>
                        </a:p>
                        <a:p>
                          <a:pPr algn="ctr"/>
                          <a:r>
                            <a:rPr lang="ko-KR" altLang="en-US" sz="1400" dirty="0"/>
                            <a:t>아래팔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7843258"/>
                      </a:ext>
                    </a:extLst>
                  </a:tr>
                  <a:tr h="6973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Local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회전 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77344" t="-75652" r="-1202344" b="-20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39865" t="-75652" r="-939865" b="-20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19651" t="-75652" r="-507424" b="-20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46465" t="-75652" r="-291246" b="-20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0976" t="-75652" r="-110976" b="-20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39556" t="-75652" r="-102222" b="-20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36283" t="-75652" r="-1770" b="-20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3767105"/>
                      </a:ext>
                    </a:extLst>
                  </a:tr>
                  <a:tr h="69739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World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회전 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77344" t="-175652" r="-1202344" b="-10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39865" t="-175652" r="-939865" b="-10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19651" t="-175652" r="-507424" b="-10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46465" t="-175652" r="-291246" b="-10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0976" t="-175652" r="-110976" b="-10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39556" t="-175652" r="-102222" b="-10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36283" t="-175652" r="-1770" b="-10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159104"/>
                      </a:ext>
                    </a:extLst>
                  </a:tr>
                  <a:tr h="7266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World</a:t>
                          </a:r>
                        </a:p>
                        <a:p>
                          <a:pPr algn="ctr" latinLnBrk="1"/>
                          <a:r>
                            <a:rPr lang="ko-KR" altLang="en-US" sz="1400" dirty="0"/>
                            <a:t>회전 추적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77344" t="-266387" r="-1202344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39865" t="-266387" r="-939865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19651" t="-266387" r="-507424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46465" t="-266387" r="-291246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0976" t="-266387" r="-110976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39556" t="-266387" r="-10222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36283" t="-266387" r="-177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23759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42E7B411-4355-4446-8478-83EC2AAF74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4165326"/>
                  </p:ext>
                </p:extLst>
              </p:nvPr>
            </p:nvGraphicFramePr>
            <p:xfrm>
              <a:off x="159614" y="3562759"/>
              <a:ext cx="11611972" cy="25551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5810">
                      <a:extLst>
                        <a:ext uri="{9D8B030D-6E8A-4147-A177-3AD203B41FA5}">
                          <a16:colId xmlns:a16="http://schemas.microsoft.com/office/drawing/2014/main" val="1632313165"/>
                        </a:ext>
                      </a:extLst>
                    </a:gridCol>
                    <a:gridCol w="1815810">
                      <a:extLst>
                        <a:ext uri="{9D8B030D-6E8A-4147-A177-3AD203B41FA5}">
                          <a16:colId xmlns:a16="http://schemas.microsoft.com/office/drawing/2014/main" val="607542509"/>
                        </a:ext>
                      </a:extLst>
                    </a:gridCol>
                    <a:gridCol w="864849">
                      <a:extLst>
                        <a:ext uri="{9D8B030D-6E8A-4147-A177-3AD203B41FA5}">
                          <a16:colId xmlns:a16="http://schemas.microsoft.com/office/drawing/2014/main" val="1763872936"/>
                        </a:ext>
                      </a:extLst>
                    </a:gridCol>
                    <a:gridCol w="1175460">
                      <a:extLst>
                        <a:ext uri="{9D8B030D-6E8A-4147-A177-3AD203B41FA5}">
                          <a16:colId xmlns:a16="http://schemas.microsoft.com/office/drawing/2014/main" val="3229758406"/>
                        </a:ext>
                      </a:extLst>
                    </a:gridCol>
                    <a:gridCol w="1703148">
                      <a:extLst>
                        <a:ext uri="{9D8B030D-6E8A-4147-A177-3AD203B41FA5}">
                          <a16:colId xmlns:a16="http://schemas.microsoft.com/office/drawing/2014/main" val="614412943"/>
                        </a:ext>
                      </a:extLst>
                    </a:gridCol>
                    <a:gridCol w="914498">
                      <a:extLst>
                        <a:ext uri="{9D8B030D-6E8A-4147-A177-3AD203B41FA5}">
                          <a16:colId xmlns:a16="http://schemas.microsoft.com/office/drawing/2014/main" val="1562099542"/>
                        </a:ext>
                      </a:extLst>
                    </a:gridCol>
                    <a:gridCol w="1568911">
                      <a:extLst>
                        <a:ext uri="{9D8B030D-6E8A-4147-A177-3AD203B41FA5}">
                          <a16:colId xmlns:a16="http://schemas.microsoft.com/office/drawing/2014/main" val="3556767430"/>
                        </a:ext>
                      </a:extLst>
                    </a:gridCol>
                    <a:gridCol w="1753486">
                      <a:extLst>
                        <a:ext uri="{9D8B030D-6E8A-4147-A177-3AD203B41FA5}">
                          <a16:colId xmlns:a16="http://schemas.microsoft.com/office/drawing/2014/main" val="1653315815"/>
                        </a:ext>
                      </a:extLst>
                    </a:gridCol>
                  </a:tblGrid>
                  <a:tr h="552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/>
                            <a:t>오른쪽</a:t>
                          </a:r>
                          <a:endParaRPr lang="en-US" altLang="ko-KR" sz="1400" dirty="0"/>
                        </a:p>
                        <a:p>
                          <a:pPr algn="ctr"/>
                          <a:r>
                            <a:rPr lang="ko-KR" altLang="en-US" sz="1400" dirty="0"/>
                            <a:t>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/>
                            <a:t>머리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/>
                            <a:t>왼쪽</a:t>
                          </a:r>
                          <a:endParaRPr lang="en-US" altLang="ko-KR" sz="1400" dirty="0"/>
                        </a:p>
                        <a:p>
                          <a:pPr algn="ctr"/>
                          <a:r>
                            <a:rPr lang="ko-KR" altLang="en-US" sz="1400" dirty="0"/>
                            <a:t>허벅지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/>
                            <a:t>왼쪽</a:t>
                          </a:r>
                          <a:endParaRPr lang="en-US" altLang="ko-KR" sz="1400" dirty="0"/>
                        </a:p>
                        <a:p>
                          <a:pPr algn="ctr"/>
                          <a:r>
                            <a:rPr lang="ko-KR" altLang="en-US" sz="1400" dirty="0"/>
                            <a:t>정강이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/>
                            <a:t>왼쪽</a:t>
                          </a:r>
                          <a:endParaRPr lang="en-US" altLang="ko-KR" sz="1400" dirty="0"/>
                        </a:p>
                        <a:p>
                          <a:pPr algn="ctr"/>
                          <a:r>
                            <a:rPr lang="ko-KR" altLang="en-US" sz="1400" dirty="0"/>
                            <a:t>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오른쪽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ko-KR" altLang="en-US" sz="1400" dirty="0"/>
                            <a:t>허벅지</a:t>
                          </a:r>
                          <a:endParaRPr lang="en-US" altLang="ko-K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오른쪽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ko-KR" altLang="en-US" sz="1400" dirty="0"/>
                            <a:t>정강이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오른쪽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ko-KR" altLang="en-US" sz="1400" dirty="0"/>
                            <a:t>발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8590120"/>
                      </a:ext>
                    </a:extLst>
                  </a:tr>
                  <a:tr h="667702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6333370"/>
                      </a:ext>
                    </a:extLst>
                  </a:tr>
                  <a:tr h="66770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  <a:p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5267005"/>
                      </a:ext>
                    </a:extLst>
                  </a:tr>
                  <a:tr h="66770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  <m:r>
                                  <a:rPr lang="en-US" altLang="ko-KR" sz="1600" b="0" i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9372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42E7B411-4355-4446-8478-83EC2AAF74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4165326"/>
                  </p:ext>
                </p:extLst>
              </p:nvPr>
            </p:nvGraphicFramePr>
            <p:xfrm>
              <a:off x="159614" y="3562759"/>
              <a:ext cx="11611972" cy="25551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5810">
                      <a:extLst>
                        <a:ext uri="{9D8B030D-6E8A-4147-A177-3AD203B41FA5}">
                          <a16:colId xmlns:a16="http://schemas.microsoft.com/office/drawing/2014/main" val="1632313165"/>
                        </a:ext>
                      </a:extLst>
                    </a:gridCol>
                    <a:gridCol w="1815810">
                      <a:extLst>
                        <a:ext uri="{9D8B030D-6E8A-4147-A177-3AD203B41FA5}">
                          <a16:colId xmlns:a16="http://schemas.microsoft.com/office/drawing/2014/main" val="607542509"/>
                        </a:ext>
                      </a:extLst>
                    </a:gridCol>
                    <a:gridCol w="864849">
                      <a:extLst>
                        <a:ext uri="{9D8B030D-6E8A-4147-A177-3AD203B41FA5}">
                          <a16:colId xmlns:a16="http://schemas.microsoft.com/office/drawing/2014/main" val="1763872936"/>
                        </a:ext>
                      </a:extLst>
                    </a:gridCol>
                    <a:gridCol w="1175460">
                      <a:extLst>
                        <a:ext uri="{9D8B030D-6E8A-4147-A177-3AD203B41FA5}">
                          <a16:colId xmlns:a16="http://schemas.microsoft.com/office/drawing/2014/main" val="3229758406"/>
                        </a:ext>
                      </a:extLst>
                    </a:gridCol>
                    <a:gridCol w="1703148">
                      <a:extLst>
                        <a:ext uri="{9D8B030D-6E8A-4147-A177-3AD203B41FA5}">
                          <a16:colId xmlns:a16="http://schemas.microsoft.com/office/drawing/2014/main" val="614412943"/>
                        </a:ext>
                      </a:extLst>
                    </a:gridCol>
                    <a:gridCol w="914498">
                      <a:extLst>
                        <a:ext uri="{9D8B030D-6E8A-4147-A177-3AD203B41FA5}">
                          <a16:colId xmlns:a16="http://schemas.microsoft.com/office/drawing/2014/main" val="1562099542"/>
                        </a:ext>
                      </a:extLst>
                    </a:gridCol>
                    <a:gridCol w="1568911">
                      <a:extLst>
                        <a:ext uri="{9D8B030D-6E8A-4147-A177-3AD203B41FA5}">
                          <a16:colId xmlns:a16="http://schemas.microsoft.com/office/drawing/2014/main" val="3556767430"/>
                        </a:ext>
                      </a:extLst>
                    </a:gridCol>
                    <a:gridCol w="1753486">
                      <a:extLst>
                        <a:ext uri="{9D8B030D-6E8A-4147-A177-3AD203B41FA5}">
                          <a16:colId xmlns:a16="http://schemas.microsoft.com/office/drawing/2014/main" val="1653315815"/>
                        </a:ext>
                      </a:extLst>
                    </a:gridCol>
                  </a:tblGrid>
                  <a:tr h="552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/>
                            <a:t>오른쪽</a:t>
                          </a:r>
                          <a:endParaRPr lang="en-US" altLang="ko-KR" sz="1400" dirty="0"/>
                        </a:p>
                        <a:p>
                          <a:pPr algn="ctr"/>
                          <a:r>
                            <a:rPr lang="ko-KR" altLang="en-US" sz="1400" dirty="0"/>
                            <a:t>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/>
                            <a:t>머리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/>
                            <a:t>왼쪽</a:t>
                          </a:r>
                          <a:endParaRPr lang="en-US" altLang="ko-KR" sz="1400" dirty="0"/>
                        </a:p>
                        <a:p>
                          <a:pPr algn="ctr"/>
                          <a:r>
                            <a:rPr lang="ko-KR" altLang="en-US" sz="1400" dirty="0"/>
                            <a:t>허벅지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/>
                            <a:t>왼쪽</a:t>
                          </a:r>
                          <a:endParaRPr lang="en-US" altLang="ko-KR" sz="1400" dirty="0"/>
                        </a:p>
                        <a:p>
                          <a:pPr algn="ctr"/>
                          <a:r>
                            <a:rPr lang="ko-KR" altLang="en-US" sz="1400" dirty="0"/>
                            <a:t>정강이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400" dirty="0"/>
                            <a:t>왼쪽</a:t>
                          </a:r>
                          <a:endParaRPr lang="en-US" altLang="ko-KR" sz="1400" dirty="0"/>
                        </a:p>
                        <a:p>
                          <a:pPr algn="ctr"/>
                          <a:r>
                            <a:rPr lang="ko-KR" altLang="en-US" sz="1400" dirty="0"/>
                            <a:t>발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오른쪽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ko-KR" altLang="en-US" sz="1400" dirty="0"/>
                            <a:t>허벅지</a:t>
                          </a:r>
                          <a:endParaRPr lang="en-US" altLang="ko-KR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오른쪽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ko-KR" altLang="en-US" sz="1400" dirty="0"/>
                            <a:t>정강이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dirty="0"/>
                            <a:t>오른쪽</a:t>
                          </a:r>
                          <a:endParaRPr lang="en-US" altLang="ko-KR" sz="1400" dirty="0"/>
                        </a:p>
                        <a:p>
                          <a:pPr algn="ctr" latinLnBrk="1"/>
                          <a:r>
                            <a:rPr lang="ko-KR" altLang="en-US" sz="1400" dirty="0"/>
                            <a:t>발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8590120"/>
                      </a:ext>
                    </a:extLst>
                  </a:tr>
                  <a:tr h="6677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6" t="-84404" r="-540940" b="-2036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336" t="-84404" r="-440940" b="-2036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20423" t="-84404" r="-825352" b="-2036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82902" t="-84404" r="-507254" b="-2036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2857" t="-84404" r="-249643" b="-2036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08000" t="-84404" r="-366000" b="-2036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29961" t="-84404" r="-113619" b="-2036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62153" t="-84404" r="-1389" b="-2036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6333370"/>
                      </a:ext>
                    </a:extLst>
                  </a:tr>
                  <a:tr h="6677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6" t="-182727" r="-540940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336" t="-182727" r="-440940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20423" t="-182727" r="-825352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82902" t="-182727" r="-507254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2857" t="-182727" r="-249643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08000" t="-182727" r="-366000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29961" t="-182727" r="-113619" b="-1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62153" t="-182727" r="-1389" b="-10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5267005"/>
                      </a:ext>
                    </a:extLst>
                  </a:tr>
                  <a:tr h="66770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6" t="-282727" r="-54094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336" t="-282727" r="-44094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20423" t="-282727" r="-825352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82902" t="-282727" r="-507254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32857" t="-282727" r="-249643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08000" t="-282727" r="-366000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29961" t="-282727" r="-113619" b="-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62153" t="-282727" r="-1389" b="-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372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669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9690F9-469B-4443-ABD0-D46A61D4C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120" y="-4999"/>
            <a:ext cx="618688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779E63-92A4-4AE1-9E8C-6358DCEF4285}"/>
              </a:ext>
            </a:extLst>
          </p:cNvPr>
          <p:cNvSpPr txBox="1"/>
          <p:nvPr/>
        </p:nvSpPr>
        <p:spPr>
          <a:xfrm>
            <a:off x="826477" y="545123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센서 기준 설정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World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오른손 좌표계</a:t>
            </a:r>
            <a:endParaRPr lang="en-US" altLang="ko-KR" dirty="0"/>
          </a:p>
          <a:p>
            <a:r>
              <a:rPr lang="en-US" altLang="ko-KR" dirty="0"/>
              <a:t>Local : </a:t>
            </a:r>
            <a:r>
              <a:rPr lang="ko-KR" altLang="en-US" dirty="0"/>
              <a:t>센서 좌표계</a:t>
            </a:r>
            <a:endParaRPr lang="en-US" altLang="ko-KR" dirty="0"/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CB77C97F-2230-4870-9130-F7A4289A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675" y="2438784"/>
            <a:ext cx="1648697" cy="1450467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047251E0-0761-40E5-AFDF-C92E76B3310E}"/>
              </a:ext>
            </a:extLst>
          </p:cNvPr>
          <p:cNvSpPr txBox="1"/>
          <p:nvPr/>
        </p:nvSpPr>
        <p:spPr>
          <a:xfrm>
            <a:off x="786784" y="3433999"/>
            <a:ext cx="4290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각 부위를 </a:t>
            </a:r>
            <a:r>
              <a:rPr lang="en-US" altLang="ko-KR" b="1" u="sng" dirty="0"/>
              <a:t>Local </a:t>
            </a:r>
            <a:r>
              <a:rPr lang="ko-KR" altLang="en-US" b="1" u="sng" dirty="0"/>
              <a:t>기준으로 회전시킴</a:t>
            </a:r>
          </a:p>
        </p:txBody>
      </p:sp>
    </p:spTree>
    <p:extLst>
      <p:ext uri="{BB962C8B-B14F-4D97-AF65-F5344CB8AC3E}">
        <p14:creationId xmlns:p14="http://schemas.microsoft.com/office/powerpoint/2010/main" val="1811451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300F94-A23E-4698-931B-E6C7C9EA6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142" y="194416"/>
            <a:ext cx="4151423" cy="57563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9A2B27-F609-4709-A8F4-D513C28D3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38" y="194416"/>
            <a:ext cx="3390804" cy="57563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982837-B825-40C4-A74F-996081052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5565" y="194416"/>
            <a:ext cx="2409886" cy="23480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4BDA42-AB8F-439C-9A9A-0CC24C924418}"/>
              </a:ext>
            </a:extLst>
          </p:cNvPr>
          <p:cNvSpPr txBox="1"/>
          <p:nvPr/>
        </p:nvSpPr>
        <p:spPr>
          <a:xfrm>
            <a:off x="1201479" y="6113721"/>
            <a:ext cx="1180214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자세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F1FE60-F200-4F23-BAF5-2DB01248256B}"/>
              </a:ext>
            </a:extLst>
          </p:cNvPr>
          <p:cNvSpPr txBox="1"/>
          <p:nvPr/>
        </p:nvSpPr>
        <p:spPr>
          <a:xfrm>
            <a:off x="5172653" y="6103089"/>
            <a:ext cx="1180214" cy="372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 자세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84AF0D-6C90-4C13-B8F0-24E49E21E853}"/>
              </a:ext>
            </a:extLst>
          </p:cNvPr>
          <p:cNvSpPr txBox="1"/>
          <p:nvPr/>
        </p:nvSpPr>
        <p:spPr>
          <a:xfrm>
            <a:off x="7878693" y="2958448"/>
            <a:ext cx="4313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World </a:t>
            </a:r>
            <a:r>
              <a:rPr lang="ko-KR" altLang="en-US" dirty="0"/>
              <a:t>회전 </a:t>
            </a:r>
            <a:r>
              <a:rPr lang="en-US" altLang="ko-KR" dirty="0"/>
              <a:t>: 1. Z</a:t>
            </a:r>
            <a:r>
              <a:rPr lang="ko-KR" altLang="en-US" dirty="0"/>
              <a:t>축 </a:t>
            </a:r>
            <a:r>
              <a:rPr lang="en-US" altLang="ko-KR" dirty="0"/>
              <a:t>-90 </a:t>
            </a:r>
            <a:r>
              <a:rPr lang="ko-KR" altLang="en-US" dirty="0"/>
              <a:t>회전</a:t>
            </a:r>
            <a:endParaRPr lang="en-US" altLang="ko-KR" dirty="0"/>
          </a:p>
          <a:p>
            <a:r>
              <a:rPr lang="en-US" altLang="ko-KR" dirty="0"/>
              <a:t>	      2. Y</a:t>
            </a:r>
            <a:r>
              <a:rPr lang="ko-KR" altLang="en-US" dirty="0"/>
              <a:t>축 </a:t>
            </a:r>
            <a:r>
              <a:rPr lang="en-US" altLang="ko-KR" dirty="0"/>
              <a:t>90 </a:t>
            </a:r>
            <a:r>
              <a:rPr lang="ko-KR" altLang="en-US" dirty="0"/>
              <a:t>회전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Local</a:t>
            </a:r>
            <a:r>
              <a:rPr lang="ko-KR" altLang="en-US" dirty="0"/>
              <a:t> 축 방향 고려 </a:t>
            </a:r>
            <a:r>
              <a:rPr lang="en-US" altLang="ko-KR" dirty="0"/>
              <a:t>X, </a:t>
            </a:r>
            <a:r>
              <a:rPr lang="ko-KR" altLang="en-US" dirty="0"/>
              <a:t>이해하기 직관적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8465B-987F-4F31-9898-20194CF7E583}"/>
              </a:ext>
            </a:extLst>
          </p:cNvPr>
          <p:cNvSpPr txBox="1"/>
          <p:nvPr/>
        </p:nvSpPr>
        <p:spPr>
          <a:xfrm>
            <a:off x="7860323" y="4633546"/>
            <a:ext cx="4151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Local </a:t>
            </a:r>
            <a:r>
              <a:rPr lang="ko-KR" altLang="en-US" dirty="0"/>
              <a:t>회전</a:t>
            </a:r>
            <a:r>
              <a:rPr lang="en-US" altLang="ko-KR" dirty="0"/>
              <a:t> : 1. Z</a:t>
            </a:r>
            <a:r>
              <a:rPr lang="ko-KR" altLang="en-US" dirty="0"/>
              <a:t>축 </a:t>
            </a:r>
            <a:r>
              <a:rPr lang="en-US" altLang="ko-KR" dirty="0"/>
              <a:t>90</a:t>
            </a:r>
            <a:r>
              <a:rPr lang="ko-KR" altLang="en-US" dirty="0"/>
              <a:t>회전</a:t>
            </a:r>
            <a:endParaRPr lang="en-US" altLang="ko-KR" dirty="0"/>
          </a:p>
          <a:p>
            <a:r>
              <a:rPr lang="en-US" altLang="ko-KR" dirty="0"/>
              <a:t>	     2. X</a:t>
            </a:r>
            <a:r>
              <a:rPr lang="ko-KR" altLang="en-US" dirty="0"/>
              <a:t>축 </a:t>
            </a:r>
            <a:r>
              <a:rPr lang="en-US" altLang="ko-KR" dirty="0"/>
              <a:t>-90 </a:t>
            </a:r>
            <a:r>
              <a:rPr lang="ko-KR" altLang="en-US" dirty="0"/>
              <a:t>회전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회전 순서에 따라 축 방향이 바뀜</a:t>
            </a:r>
            <a:r>
              <a:rPr lang="en-US" altLang="ko-KR" dirty="0"/>
              <a:t>, </a:t>
            </a:r>
            <a:r>
              <a:rPr lang="ko-KR" altLang="en-US" dirty="0"/>
              <a:t>바뀐 자세에서 새로운 회전 방향 고려 필요</a:t>
            </a:r>
          </a:p>
        </p:txBody>
      </p:sp>
    </p:spTree>
    <p:extLst>
      <p:ext uri="{BB962C8B-B14F-4D97-AF65-F5344CB8AC3E}">
        <p14:creationId xmlns:p14="http://schemas.microsoft.com/office/powerpoint/2010/main" val="323119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22C41E-D651-4136-8E16-948E7E35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13" y="1393657"/>
            <a:ext cx="2265625" cy="52929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ACA547-E6EE-400F-B20B-8944C8697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045" y="1393657"/>
            <a:ext cx="6343780" cy="529297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BB39908-6BBE-479A-BFE4-74A51FE9B1D5}"/>
              </a:ext>
            </a:extLst>
          </p:cNvPr>
          <p:cNvSpPr/>
          <p:nvPr/>
        </p:nvSpPr>
        <p:spPr>
          <a:xfrm>
            <a:off x="3341077" y="3644489"/>
            <a:ext cx="1011115" cy="914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9653D-D937-4F76-BA26-200C3CF4FE8D}"/>
              </a:ext>
            </a:extLst>
          </p:cNvPr>
          <p:cNvSpPr txBox="1"/>
          <p:nvPr/>
        </p:nvSpPr>
        <p:spPr>
          <a:xfrm>
            <a:off x="2011973" y="171373"/>
            <a:ext cx="8168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T </a:t>
            </a:r>
            <a:r>
              <a:rPr lang="ko-KR" altLang="en-US" sz="2800" dirty="0"/>
              <a:t>포즈에서 시작 자세로 가는 </a:t>
            </a:r>
            <a:r>
              <a:rPr lang="en-US" altLang="ko-KR" sz="2800" dirty="0"/>
              <a:t>6</a:t>
            </a:r>
            <a:r>
              <a:rPr lang="ko-KR" altLang="en-US" sz="2800" dirty="0"/>
              <a:t>가지 동작 순서</a:t>
            </a:r>
            <a:endParaRPr lang="en-US" altLang="ko-KR" sz="2800" dirty="0"/>
          </a:p>
          <a:p>
            <a:pPr algn="ctr"/>
            <a:r>
              <a:rPr lang="ko-KR" altLang="en-US" sz="2800" dirty="0"/>
              <a:t>두가지 기준에서 비교</a:t>
            </a:r>
          </a:p>
        </p:txBody>
      </p:sp>
    </p:spTree>
    <p:extLst>
      <p:ext uri="{BB962C8B-B14F-4D97-AF65-F5344CB8AC3E}">
        <p14:creationId xmlns:p14="http://schemas.microsoft.com/office/powerpoint/2010/main" val="274988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664</Words>
  <Application>Microsoft Office PowerPoint</Application>
  <PresentationFormat>와이드스크린</PresentationFormat>
  <Paragraphs>223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돋움</vt:lpstr>
      <vt:lpstr>맑은 고딕</vt:lpstr>
      <vt:lpstr>Arial</vt:lpstr>
      <vt:lpstr>Cambria Math</vt:lpstr>
      <vt:lpstr>Office 테마</vt:lpstr>
      <vt:lpstr>SW스타랩   180813 김성훈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velab</dc:creator>
  <cp:lastModifiedBy>velab</cp:lastModifiedBy>
  <cp:revision>51</cp:revision>
  <cp:lastPrinted>2018-08-10T06:53:38Z</cp:lastPrinted>
  <dcterms:created xsi:type="dcterms:W3CDTF">2018-08-09T02:12:02Z</dcterms:created>
  <dcterms:modified xsi:type="dcterms:W3CDTF">2018-08-14T01:46:51Z</dcterms:modified>
</cp:coreProperties>
</file>