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7" r:id="rId18"/>
    <p:sldId id="271" r:id="rId19"/>
    <p:sldId id="279" r:id="rId20"/>
    <p:sldId id="278" r:id="rId21"/>
    <p:sldId id="272" r:id="rId22"/>
    <p:sldId id="274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1F967-ED8D-4823-8E02-D1688F53FE80}" v="30" dt="2019-03-27T17:27:55.411"/>
    <p1510:client id="{6306C6E4-16CC-4909-B4C0-AE67E1284DF5}" v="882" dt="2019-03-28T07:27:0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양규 " userId="abc4b9b2-9de7-4fe2-942d-3599c2e53efb" providerId="ADAL" clId="{6306C6E4-16CC-4909-B4C0-AE67E1284DF5}"/>
    <pc:docChg chg="undo custSel addSld delSld modSld sldOrd">
      <pc:chgData name="임양규 " userId="abc4b9b2-9de7-4fe2-942d-3599c2e53efb" providerId="ADAL" clId="{6306C6E4-16CC-4909-B4C0-AE67E1284DF5}" dt="2019-03-28T07:27:02.164" v="874"/>
      <pc:docMkLst>
        <pc:docMk/>
      </pc:docMkLst>
      <pc:sldChg chg="modSp">
        <pc:chgData name="임양규 " userId="abc4b9b2-9de7-4fe2-942d-3599c2e53efb" providerId="ADAL" clId="{6306C6E4-16CC-4909-B4C0-AE67E1284DF5}" dt="2019-03-28T06:44:25.233" v="264" actId="20577"/>
        <pc:sldMkLst>
          <pc:docMk/>
          <pc:sldMk cId="3559924003" sldId="269"/>
        </pc:sldMkLst>
        <pc:spChg chg="mod">
          <ac:chgData name="임양규 " userId="abc4b9b2-9de7-4fe2-942d-3599c2e53efb" providerId="ADAL" clId="{6306C6E4-16CC-4909-B4C0-AE67E1284DF5}" dt="2019-03-28T06:43:16.838" v="9"/>
          <ac:spMkLst>
            <pc:docMk/>
            <pc:sldMk cId="3559924003" sldId="269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6:44:25.233" v="264" actId="20577"/>
          <ac:spMkLst>
            <pc:docMk/>
            <pc:sldMk cId="3559924003" sldId="269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6:46:35.110" v="300"/>
        <pc:sldMkLst>
          <pc:docMk/>
          <pc:sldMk cId="4041236810" sldId="270"/>
        </pc:sldMkLst>
        <pc:spChg chg="mod">
          <ac:chgData name="임양규 " userId="abc4b9b2-9de7-4fe2-942d-3599c2e53efb" providerId="ADAL" clId="{6306C6E4-16CC-4909-B4C0-AE67E1284DF5}" dt="2019-03-28T06:44:49.321" v="288"/>
          <ac:spMkLst>
            <pc:docMk/>
            <pc:sldMk cId="4041236810" sldId="270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4:55.259" v="291"/>
          <ac:spMkLst>
            <pc:docMk/>
            <pc:sldMk cId="4041236810" sldId="270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45:56.936" v="297" actId="1076"/>
          <ac:graphicFrameMkLst>
            <pc:docMk/>
            <pc:sldMk cId="4041236810" sldId="270"/>
            <ac:graphicFrameMk id="4" creationId="{7922EFE1-1180-41BD-B7DE-479A347B62E6}"/>
          </ac:graphicFrameMkLst>
        </pc:graphicFrameChg>
        <pc:graphicFrameChg chg="add del">
          <ac:chgData name="임양규 " userId="abc4b9b2-9de7-4fe2-942d-3599c2e53efb" providerId="ADAL" clId="{6306C6E4-16CC-4909-B4C0-AE67E1284DF5}" dt="2019-03-28T06:46:35.110" v="300"/>
          <ac:graphicFrameMkLst>
            <pc:docMk/>
            <pc:sldMk cId="4041236810" sldId="270"/>
            <ac:graphicFrameMk id="6" creationId="{EC9B2028-E9AD-446D-AEC0-762D6EEDCE57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3-28T07:25:59.484" v="855" actId="27918"/>
        <pc:sldMkLst>
          <pc:docMk/>
          <pc:sldMk cId="1982014693" sldId="271"/>
        </pc:sldMkLst>
        <pc:spChg chg="mod">
          <ac:chgData name="임양규 " userId="abc4b9b2-9de7-4fe2-942d-3599c2e53efb" providerId="ADAL" clId="{6306C6E4-16CC-4909-B4C0-AE67E1284DF5}" dt="2019-03-28T07:20:27.675" v="838"/>
          <ac:spMkLst>
            <pc:docMk/>
            <pc:sldMk cId="1982014693" sldId="271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7:43.500" v="334" actId="1957"/>
          <ac:spMkLst>
            <pc:docMk/>
            <pc:sldMk cId="1982014693" sldId="271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53:44.732" v="390" actId="20577"/>
          <ac:graphicFrameMkLst>
            <pc:docMk/>
            <pc:sldMk cId="1982014693" sldId="271"/>
            <ac:graphicFrameMk id="6" creationId="{E0B24D85-CFA9-41D4-8ECD-C497884D5FB7}"/>
          </ac:graphicFrameMkLst>
        </pc:graphicFrameChg>
      </pc:sldChg>
      <pc:sldChg chg="modSp add mod">
        <pc:chgData name="임양규 " userId="abc4b9b2-9de7-4fe2-942d-3599c2e53efb" providerId="ADAL" clId="{6306C6E4-16CC-4909-B4C0-AE67E1284DF5}" dt="2019-03-28T06:52:04.874" v="367"/>
        <pc:sldMkLst>
          <pc:docMk/>
          <pc:sldMk cId="929775433" sldId="272"/>
        </pc:sldMkLst>
        <pc:graphicFrameChg chg="mod">
          <ac:chgData name="임양규 " userId="abc4b9b2-9de7-4fe2-942d-3599c2e53efb" providerId="ADAL" clId="{6306C6E4-16CC-4909-B4C0-AE67E1284DF5}" dt="2019-03-28T06:52:04.874" v="367"/>
          <ac:graphicFrameMkLst>
            <pc:docMk/>
            <pc:sldMk cId="929775433" sldId="272"/>
            <ac:graphicFrameMk id="6" creationId="{E0B24D85-CFA9-41D4-8ECD-C497884D5FB7}"/>
          </ac:graphicFrameMkLst>
        </pc:graphicFrameChg>
      </pc:sldChg>
      <pc:sldChg chg="add del">
        <pc:chgData name="임양규 " userId="abc4b9b2-9de7-4fe2-942d-3599c2e53efb" providerId="ADAL" clId="{6306C6E4-16CC-4909-B4C0-AE67E1284DF5}" dt="2019-03-28T06:52:09.368" v="369" actId="2696"/>
        <pc:sldMkLst>
          <pc:docMk/>
          <pc:sldMk cId="1490266124" sldId="273"/>
        </pc:sldMkLst>
      </pc:sldChg>
      <pc:sldChg chg="modSp add mod">
        <pc:chgData name="임양규 " userId="abc4b9b2-9de7-4fe2-942d-3599c2e53efb" providerId="ADAL" clId="{6306C6E4-16CC-4909-B4C0-AE67E1284DF5}" dt="2019-03-28T06:53:15.292" v="388" actId="27918"/>
        <pc:sldMkLst>
          <pc:docMk/>
          <pc:sldMk cId="3234739499" sldId="274"/>
        </pc:sldMkLst>
        <pc:graphicFrameChg chg="mod">
          <ac:chgData name="임양규 " userId="abc4b9b2-9de7-4fe2-942d-3599c2e53efb" providerId="ADAL" clId="{6306C6E4-16CC-4909-B4C0-AE67E1284DF5}" dt="2019-03-28T06:52:27.307" v="373" actId="113"/>
          <ac:graphicFrameMkLst>
            <pc:docMk/>
            <pc:sldMk cId="3234739499" sldId="274"/>
            <ac:graphicFrameMk id="6" creationId="{E0B24D85-CFA9-41D4-8ECD-C497884D5FB7}"/>
          </ac:graphicFrameMkLst>
        </pc:graphicFrameChg>
      </pc:sldChg>
      <pc:sldChg chg="addSp modSp add ord">
        <pc:chgData name="임양규 " userId="abc4b9b2-9de7-4fe2-942d-3599c2e53efb" providerId="ADAL" clId="{6306C6E4-16CC-4909-B4C0-AE67E1284DF5}" dt="2019-03-28T07:27:02.164" v="874"/>
        <pc:sldMkLst>
          <pc:docMk/>
          <pc:sldMk cId="2897541588" sldId="275"/>
        </pc:sldMkLst>
        <pc:spChg chg="mod">
          <ac:chgData name="임양규 " userId="abc4b9b2-9de7-4fe2-942d-3599c2e53efb" providerId="ADAL" clId="{6306C6E4-16CC-4909-B4C0-AE67E1284DF5}" dt="2019-03-28T07:18:31.459" v="796" actId="20577"/>
          <ac:spMkLst>
            <pc:docMk/>
            <pc:sldMk cId="2897541588" sldId="275"/>
            <ac:spMk id="2" creationId="{992A73AA-963F-4480-9699-8F5D0AD5A2A3}"/>
          </ac:spMkLst>
        </pc:spChg>
        <pc:spChg chg="add mod">
          <ac:chgData name="임양규 " userId="abc4b9b2-9de7-4fe2-942d-3599c2e53efb" providerId="ADAL" clId="{6306C6E4-16CC-4909-B4C0-AE67E1284DF5}" dt="2019-03-28T07:19:50.307" v="831" actId="1076"/>
          <ac:spMkLst>
            <pc:docMk/>
            <pc:sldMk cId="2897541588" sldId="275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3-28T07:27:02.164" v="874"/>
          <ac:spMkLst>
            <pc:docMk/>
            <pc:sldMk cId="2897541588" sldId="275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7:14:31.270" v="753" actId="27918"/>
        <pc:sldMkLst>
          <pc:docMk/>
          <pc:sldMk cId="455174747" sldId="276"/>
        </pc:sldMkLst>
        <pc:graphicFrameChg chg="add del mod">
          <ac:chgData name="임양규 " userId="abc4b9b2-9de7-4fe2-942d-3599c2e53efb" providerId="ADAL" clId="{6306C6E4-16CC-4909-B4C0-AE67E1284DF5}" dt="2019-03-28T07:13:15.103" v="689" actId="478"/>
          <ac:graphicFrameMkLst>
            <pc:docMk/>
            <pc:sldMk cId="455174747" sldId="276"/>
            <ac:graphicFrameMk id="4" creationId="{9D022D63-DE29-422C-897F-866094E0D324}"/>
          </ac:graphicFrameMkLst>
        </pc:graphicFrameChg>
        <pc:graphicFrameChg chg="add del mod">
          <ac:chgData name="임양규 " userId="abc4b9b2-9de7-4fe2-942d-3599c2e53efb" providerId="ADAL" clId="{6306C6E4-16CC-4909-B4C0-AE67E1284DF5}" dt="2019-03-28T07:13:15.748" v="690" actId="478"/>
          <ac:graphicFrameMkLst>
            <pc:docMk/>
            <pc:sldMk cId="455174747" sldId="276"/>
            <ac:graphicFrameMk id="5" creationId="{6E51E2E1-AD91-4654-BA78-717E9379C37B}"/>
          </ac:graphicFrameMkLst>
        </pc:graphicFrameChg>
        <pc:graphicFrameChg chg="mod">
          <ac:chgData name="임양규 " userId="abc4b9b2-9de7-4fe2-942d-3599c2e53efb" providerId="ADAL" clId="{6306C6E4-16CC-4909-B4C0-AE67E1284DF5}" dt="2019-03-28T07:13:23.513" v="692" actId="1076"/>
          <ac:graphicFrameMkLst>
            <pc:docMk/>
            <pc:sldMk cId="455174747" sldId="276"/>
            <ac:graphicFrameMk id="6" creationId="{E0B24D85-CFA9-41D4-8ECD-C497884D5FB7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13:50.491" v="719" actId="20577"/>
          <ac:graphicFrameMkLst>
            <pc:docMk/>
            <pc:sldMk cId="455174747" sldId="276"/>
            <ac:graphicFrameMk id="7" creationId="{E47F22BF-4A8F-43A9-8AB9-D3963E6F37C1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14:10.605" v="747" actId="20577"/>
          <ac:graphicFrameMkLst>
            <pc:docMk/>
            <pc:sldMk cId="455174747" sldId="276"/>
            <ac:graphicFrameMk id="8" creationId="{BC8E0A1C-33A7-4CA1-8C25-B69CD263EEE0}"/>
          </ac:graphicFrameMkLst>
        </pc:graphicFrameChg>
      </pc:sldChg>
      <pc:sldChg chg="modSp add">
        <pc:chgData name="임양규 " userId="abc4b9b2-9de7-4fe2-942d-3599c2e53efb" providerId="ADAL" clId="{6306C6E4-16CC-4909-B4C0-AE67E1284DF5}" dt="2019-03-28T07:18:37.346" v="797"/>
        <pc:sldMkLst>
          <pc:docMk/>
          <pc:sldMk cId="2722716835" sldId="277"/>
        </pc:sldMkLst>
        <pc:spChg chg="mod">
          <ac:chgData name="임양규 " userId="abc4b9b2-9de7-4fe2-942d-3599c2e53efb" providerId="ADAL" clId="{6306C6E4-16CC-4909-B4C0-AE67E1284DF5}" dt="2019-03-28T07:18:37.346" v="797"/>
          <ac:spMkLst>
            <pc:docMk/>
            <pc:sldMk cId="2722716835" sldId="277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7:17:19.595" v="778" actId="403"/>
          <ac:spMkLst>
            <pc:docMk/>
            <pc:sldMk cId="2722716835" sldId="277"/>
            <ac:spMk id="5" creationId="{E0074ACA-A7A4-4A34-B0B5-662CD615655C}"/>
          </ac:spMkLst>
        </pc:spChg>
      </pc:sldChg>
      <pc:sldChg chg="add">
        <pc:chgData name="임양규 " userId="abc4b9b2-9de7-4fe2-942d-3599c2e53efb" providerId="ADAL" clId="{6306C6E4-16CC-4909-B4C0-AE67E1284DF5}" dt="2019-03-28T07:20:18.154" v="832"/>
        <pc:sldMkLst>
          <pc:docMk/>
          <pc:sldMk cId="2815176294" sldId="278"/>
        </pc:sldMkLst>
      </pc:sldChg>
      <pc:sldChg chg="add mod">
        <pc:chgData name="임양규 " userId="abc4b9b2-9de7-4fe2-942d-3599c2e53efb" providerId="ADAL" clId="{6306C6E4-16CC-4909-B4C0-AE67E1284DF5}" dt="2019-03-28T07:26:32.512" v="860" actId="27918"/>
        <pc:sldMkLst>
          <pc:docMk/>
          <pc:sldMk cId="4070350071" sldId="279"/>
        </pc:sldMkLst>
      </pc:sldChg>
    </pc:docChg>
  </pc:docChgLst>
  <pc:docChgLst>
    <pc:chgData name="임양규" userId="abc4b9b2-9de7-4fe2-942d-3599c2e53efb" providerId="ADAL" clId="{B601F967-ED8D-4823-8E02-D1688F53FE80}"/>
    <pc:docChg chg="custSel addSld modSld">
      <pc:chgData name="임양규" userId="abc4b9b2-9de7-4fe2-942d-3599c2e53efb" providerId="ADAL" clId="{B601F967-ED8D-4823-8E02-D1688F53FE80}" dt="2019-03-27T17:27:55.409" v="369"/>
      <pc:docMkLst>
        <pc:docMk/>
      </pc:docMkLst>
      <pc:sldChg chg="addSp delSp modSp add">
        <pc:chgData name="임양규" userId="abc4b9b2-9de7-4fe2-942d-3599c2e53efb" providerId="ADAL" clId="{B601F967-ED8D-4823-8E02-D1688F53FE80}" dt="2019-03-27T17:27:54.232" v="368"/>
        <pc:sldMkLst>
          <pc:docMk/>
          <pc:sldMk cId="1041959437" sldId="268"/>
        </pc:sldMkLst>
        <pc:spChg chg="mod">
          <ac:chgData name="임양규" userId="abc4b9b2-9de7-4fe2-942d-3599c2e53efb" providerId="ADAL" clId="{B601F967-ED8D-4823-8E02-D1688F53FE80}" dt="2019-03-27T17:26:44.124" v="125"/>
          <ac:spMkLst>
            <pc:docMk/>
            <pc:sldMk cId="1041959437" sldId="268"/>
            <ac:spMk id="2" creationId="{992A73AA-963F-4480-9699-8F5D0AD5A2A3}"/>
          </ac:spMkLst>
        </pc:spChg>
        <pc:spChg chg="add mod">
          <ac:chgData name="임양규" userId="abc4b9b2-9de7-4fe2-942d-3599c2e53efb" providerId="ADAL" clId="{B601F967-ED8D-4823-8E02-D1688F53FE80}" dt="2019-03-27T17:27:54.232" v="368"/>
          <ac:spMkLst>
            <pc:docMk/>
            <pc:sldMk cId="1041959437" sldId="268"/>
            <ac:spMk id="5" creationId="{E0074ACA-A7A4-4A34-B0B5-662CD615655C}"/>
          </ac:spMkLst>
        </pc:spChg>
        <pc:picChg chg="del">
          <ac:chgData name="임양규" userId="abc4b9b2-9de7-4fe2-942d-3599c2e53efb" providerId="ADAL" clId="{B601F967-ED8D-4823-8E02-D1688F53FE80}" dt="2019-03-27T17:25:40.618" v="24" actId="478"/>
          <ac:picMkLst>
            <pc:docMk/>
            <pc:sldMk cId="1041959437" sldId="268"/>
            <ac:picMk id="4" creationId="{3DE25AF6-441D-4CF5-8DB7-4D8FCE381968}"/>
          </ac:picMkLst>
        </pc:picChg>
      </pc:sldChg>
      <pc:sldChg chg="add">
        <pc:chgData name="임양규" userId="abc4b9b2-9de7-4fe2-942d-3599c2e53efb" providerId="ADAL" clId="{B601F967-ED8D-4823-8E02-D1688F53FE80}" dt="2019-03-27T17:27:55.409" v="369"/>
        <pc:sldMkLst>
          <pc:docMk/>
          <pc:sldMk cId="3559924003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F6-4306-847C-A33ED09215A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F6-4306-847C-A33ED09215A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F6-4306-847C-A33ED09215A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F6-4306-847C-A33ED09215A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F6-4306-847C-A33ED09215A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F6-4306-847C-A33ED09215A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2F6-4306-847C-A33ED09215A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2F6-4306-847C-A33ED09215A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2F6-4306-847C-A33ED09215A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2F6-4306-847C-A33ED09215A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2F6-4306-847C-A33ED09215A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2F6-4306-847C-A33ED09215A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2F6-4306-847C-A33ED09215A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2F6-4306-847C-A33ED09215A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A2F6-4306-847C-A33ED09215A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A2F6-4306-847C-A33ED09215AE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A2F6-4306-847C-A33ED09215AE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A2F6-4306-847C-A33ED09215AE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A2F6-4306-847C-A33ED09215AE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A2F6-4306-847C-A33ED09215AE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A2F6-4306-847C-A33ED09215AE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A2F6-4306-847C-A33ED09215AE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A2F6-4306-847C-A33ED0921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Sheet5!$B$1:$X$1</c:f>
              <c:strCache>
                <c:ptCount val="23"/>
                <c:pt idx="0">
                  <c:v>Squats</c:v>
                </c:pt>
                <c:pt idx="1">
                  <c:v>Lying straight leg raise</c:v>
                </c:pt>
                <c:pt idx="2">
                  <c:v>Lunge</c:v>
                </c:pt>
                <c:pt idx="3">
                  <c:v>Seated Knee Extension</c:v>
                </c:pt>
                <c:pt idx="4">
                  <c:v>Lying Hip abduction</c:v>
                </c:pt>
                <c:pt idx="5">
                  <c:v>Lying Hip Extension</c:v>
                </c:pt>
                <c:pt idx="6">
                  <c:v>Lying Hip and Knee Flextion</c:v>
                </c:pt>
                <c:pt idx="7">
                  <c:v>Sit to Stand</c:v>
                </c:pt>
                <c:pt idx="8">
                  <c:v>Inner Range Quads</c:v>
                </c:pt>
                <c:pt idx="9">
                  <c:v>Heel slides</c:v>
                </c:pt>
                <c:pt idx="10">
                  <c:v>Single leg squats</c:v>
                </c:pt>
                <c:pt idx="11">
                  <c:v>Standing calf raise</c:v>
                </c:pt>
                <c:pt idx="12">
                  <c:v>Seated straight leg raise</c:v>
                </c:pt>
                <c:pt idx="13">
                  <c:v>Standing knee flexion/extension</c:v>
                </c:pt>
                <c:pt idx="14">
                  <c:v>Deadlift</c:v>
                </c:pt>
                <c:pt idx="15">
                  <c:v>Drop jumps</c:v>
                </c:pt>
                <c:pt idx="16">
                  <c:v>Lying leg curl</c:v>
                </c:pt>
                <c:pt idx="17">
                  <c:v>Seated resisted knee extension</c:v>
                </c:pt>
                <c:pt idx="18">
                  <c:v>Bilateral countermovement jumps</c:v>
                </c:pt>
                <c:pt idx="19">
                  <c:v>Unilateral drop jump</c:v>
                </c:pt>
                <c:pt idx="20">
                  <c:v>Unilateral countermovement jumps</c:v>
                </c:pt>
                <c:pt idx="21">
                  <c:v>Tuck jumps</c:v>
                </c:pt>
                <c:pt idx="22">
                  <c:v>ETC </c:v>
                </c:pt>
              </c:strCache>
            </c:strRef>
          </c:cat>
          <c:val>
            <c:numRef>
              <c:f>Sheet5!$B$6:$X$6</c:f>
              <c:numCache>
                <c:formatCode>General</c:formatCode>
                <c:ptCount val="23"/>
                <c:pt idx="0">
                  <c:v>12.403100775193799</c:v>
                </c:pt>
                <c:pt idx="1">
                  <c:v>6.9767441860465116</c:v>
                </c:pt>
                <c:pt idx="2">
                  <c:v>5.4263565891472867</c:v>
                </c:pt>
                <c:pt idx="3">
                  <c:v>4.6511627906976747</c:v>
                </c:pt>
                <c:pt idx="4">
                  <c:v>4.6511627906976747</c:v>
                </c:pt>
                <c:pt idx="5">
                  <c:v>4.6511627906976747</c:v>
                </c:pt>
                <c:pt idx="6">
                  <c:v>3.8759689922480618</c:v>
                </c:pt>
                <c:pt idx="7">
                  <c:v>3.8759689922480618</c:v>
                </c:pt>
                <c:pt idx="8">
                  <c:v>3.8759689922480618</c:v>
                </c:pt>
                <c:pt idx="9">
                  <c:v>3.1007751937984498</c:v>
                </c:pt>
                <c:pt idx="10">
                  <c:v>3.1007751937984498</c:v>
                </c:pt>
                <c:pt idx="11">
                  <c:v>2.3255813953488373</c:v>
                </c:pt>
                <c:pt idx="12">
                  <c:v>2.3255813953488373</c:v>
                </c:pt>
                <c:pt idx="13">
                  <c:v>2.3255813953488373</c:v>
                </c:pt>
                <c:pt idx="14">
                  <c:v>2.3255813953488373</c:v>
                </c:pt>
                <c:pt idx="15">
                  <c:v>2.3255813953488373</c:v>
                </c:pt>
                <c:pt idx="16">
                  <c:v>1.5503875968992249</c:v>
                </c:pt>
                <c:pt idx="17">
                  <c:v>1.5503875968992249</c:v>
                </c:pt>
                <c:pt idx="18">
                  <c:v>1.5503875968992249</c:v>
                </c:pt>
                <c:pt idx="19">
                  <c:v>1.5503875968992249</c:v>
                </c:pt>
                <c:pt idx="20">
                  <c:v>1.5503875968992249</c:v>
                </c:pt>
                <c:pt idx="21">
                  <c:v>1.5503875968992249</c:v>
                </c:pt>
                <c:pt idx="22">
                  <c:v>22.480620155038764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A2F6-4306-847C-A33ED09215A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27</c:v>
                </c:pt>
                <c:pt idx="1">
                  <c:v>운동감지 11</c:v>
                </c:pt>
                <c:pt idx="2">
                  <c:v>동작분류 11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70</c:v>
                </c:pt>
                <c:pt idx="1">
                  <c:v>운동감지 40</c:v>
                </c:pt>
                <c:pt idx="2">
                  <c:v>동작분류 29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SQUARTS 16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Lying Straight Leg Raise  9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Lunge</a:t>
            </a:r>
            <a:r>
              <a:rPr lang="en-US" altLang="ko-KR" sz="2200" b="1" i="0" u="none" strike="noStrike" baseline="0" dirty="0"/>
              <a:t> 7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Seated Knee Extension</a:t>
            </a:r>
            <a:r>
              <a:rPr lang="en-US" altLang="ko-KR" sz="2200" b="1" i="0" u="none" strike="noStrike" baseline="0" dirty="0"/>
              <a:t>  6</a:t>
            </a:r>
            <a:r>
              <a:rPr lang="ko-KR" altLang="en-US" sz="2200" b="1" i="0" u="none" strike="noStrike" baseline="0" dirty="0"/>
              <a:t>개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Lying</a:t>
            </a:r>
            <a:r>
              <a:rPr lang="ko-KR" altLang="en-US" sz="2200" b="1" i="0" u="none" strike="noStrike" baseline="0" dirty="0">
                <a:effectLst/>
              </a:rPr>
              <a:t> </a:t>
            </a:r>
            <a:r>
              <a:rPr lang="en-US" altLang="ko-KR" sz="2200" b="1" i="0" u="none" strike="noStrike" baseline="0" dirty="0">
                <a:effectLst/>
              </a:rPr>
              <a:t>Hip Abduction </a:t>
            </a:r>
            <a:r>
              <a:rPr lang="en-US" altLang="ko-KR" sz="2200" b="1" i="0" u="none" strike="noStrike" baseline="0" dirty="0"/>
              <a:t>6</a:t>
            </a:r>
            <a:r>
              <a:rPr lang="ko-KR" altLang="en-US" sz="2200" b="1" i="0" u="none" strike="noStrike" baseline="0" dirty="0"/>
              <a:t>개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E9-4AE6-949B-3A150D4FDA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E9-4AE6-949B-3A150D4FDA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E9-4AE6-949B-3A150D4FDA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E9-4AE6-949B-3A150D4FDA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Lying Hit Extension </a:t>
            </a:r>
            <a:r>
              <a:rPr lang="en-US" altLang="ko-KR" sz="2200" b="1" i="0" u="none" strike="noStrike" baseline="0" dirty="0"/>
              <a:t>6</a:t>
            </a:r>
            <a:r>
              <a:rPr lang="ko-KR" altLang="en-US" sz="2200" b="1" i="0" u="none" strike="noStrike" baseline="0" dirty="0"/>
              <a:t>개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9F-4146-9B6E-C549895CDA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9F-4146-9B6E-C549895CDA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9F-4146-9B6E-C549895CDA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9F-4146-9B6E-C549895CDA6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B1621-012D-42A0-8F78-72D0BF27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CF9B3-9A5A-4C8E-9A46-72AD59AB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38D8-47A0-4DAB-B92F-BBE3AD4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7C275-2716-42FB-A186-69C72AD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AA20-0616-4111-AC14-2AEF1FD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4E4D-7B20-4384-8DD6-DEF9F90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D132-1CB4-45BC-8651-0D088287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91074-8FB7-4DBD-925E-81BF765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8BD36-E7B7-44F8-A1F7-27648F2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B7F07-37B2-417F-B118-B99691D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D1F24-DDB6-4D64-A321-B8AF3B7CD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2D87C-E931-4554-9C16-45FA590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41210-8B96-4243-ACFF-3D4D9EC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274B-C530-4873-901D-345DB5F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0E30-9594-4B13-9D50-5F44F99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2564-BA96-46F5-A02A-A689400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E691B-B2FC-4D55-A8FB-0C4D100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D75C0-4F31-481F-8BB3-B9E3F76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6CDE-0DFC-41AA-9052-EE448D7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83369-0A6F-4617-B73F-3B670C1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7539-6DDD-4346-8D9E-AEBAF1C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31D46-A040-42EC-96AD-BFBDEC53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DE364-289A-4CB8-8A03-8EA977F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A53C4-855C-4FA8-B003-F89F2A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677C-5823-4E0D-8D65-E524007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5E83-6BE6-49FC-9368-31653A27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01E11-C9DA-4808-B7A9-D556C3265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CF4E0-4C07-412C-AD5E-1C8C0388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7C6E9-091D-471E-B551-3B679C3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FF64B-42A9-4A28-A445-EBFF3EC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BD8A-D4F5-4D15-859B-DBA7B233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2953-ACB2-4B92-B2DA-7422BF8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2EDAA-6583-4AA4-9017-B5CC548F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AD7A3-4246-4E3F-9DCC-177223D5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C77A7-31CF-42F7-8C83-0F12602F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1031F-D89B-4871-B9DC-DA0833A3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AE8AE-5A2C-4DE8-B443-6239310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C46C4-792B-4AF3-B953-7214FD6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F57A8-49CF-4A87-A192-E6CF3EB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8545-BC07-4692-A87F-8E24FF6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1B42F-9471-4BF9-9515-F15657D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9543D-215D-4232-8C7B-890D429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14023-3FD6-4131-8F78-CDEED8F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4A91F-7CF5-4FE3-A68F-C04EA9F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94A74-7331-4EF4-B071-C31360D4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F60D8-8CFD-4A22-802D-09015F7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1B6-E9CC-4438-B03E-3F473B29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2AEF-BDBC-4DCB-946D-EDAE47CA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D53C7-780D-418A-A404-35087E45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07D2-2D25-40BB-8647-3D7B7233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7195-9FCE-456C-8E0A-AC95155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FC664-4E5F-4B9A-89A0-FEF5CC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EDAF-C638-4B08-B423-FBCFDF2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D8CB0-BFB4-4092-9A2D-3184486C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FC52E-22F3-40A0-BE94-3FC07AA7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05C8E-B6E4-46E6-B172-8B01C88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7F1EA-0FD7-41D6-BBF7-C65910F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8EE53-82CA-4B34-8CEE-2CDF21EA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54B94-D28C-4669-9161-98CEFB4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615C-57C9-4BA3-9546-6042A7B6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3BA4-8FF2-48FF-852A-BA2FFC7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0CF7-B3DC-4CDF-992A-4BFE25C89ABD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8C0A1-42A6-4BD7-BCA8-BBFE88CF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9625-0543-44A3-8F1F-09B24B38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221B-1373-40FB-BAFF-B933F9AB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자료조사 모음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A8AF0-048A-4DCF-8BB4-C847E413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임양규</a:t>
            </a:r>
          </a:p>
        </p:txBody>
      </p:sp>
    </p:spTree>
    <p:extLst>
      <p:ext uri="{BB962C8B-B14F-4D97-AF65-F5344CB8AC3E}">
        <p14:creationId xmlns:p14="http://schemas.microsoft.com/office/powerpoint/2010/main" val="17296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View invariant human action recognition using histograms of 3D joints (2012)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histograms of 3D joint locations (HOJ3D) </a:t>
            </a:r>
            <a:r>
              <a:rPr lang="ko-KR" altLang="en-US" sz="2400" dirty="0"/>
              <a:t>자세의 간결한 표현으로 사용</a:t>
            </a:r>
            <a:endParaRPr lang="en-US" altLang="ko-KR" sz="2400" dirty="0"/>
          </a:p>
          <a:p>
            <a:r>
              <a:rPr lang="en-US" altLang="ko-KR" sz="2400" dirty="0"/>
              <a:t>Kinect Depth Map</a:t>
            </a:r>
            <a:r>
              <a:rPr lang="ko-KR" altLang="en-US" sz="2400" dirty="0"/>
              <a:t>으로 부터 </a:t>
            </a:r>
            <a:r>
              <a:rPr lang="en-US" altLang="ko-KR" sz="2400" dirty="0"/>
              <a:t>the 3D skeletal joint locations </a:t>
            </a:r>
            <a:r>
              <a:rPr lang="ko-KR" altLang="en-US" sz="2400" dirty="0"/>
              <a:t>측정</a:t>
            </a:r>
            <a:endParaRPr lang="en-US" altLang="ko-KR" sz="2400" dirty="0"/>
          </a:p>
          <a:p>
            <a:r>
              <a:rPr lang="en-US" altLang="ko-KR" sz="2400" dirty="0"/>
              <a:t>the action depth sequences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계산 된 </a:t>
            </a:r>
            <a:r>
              <a:rPr lang="en-US" altLang="ko-KR" sz="2400" dirty="0"/>
              <a:t>HOJ3D</a:t>
            </a:r>
            <a:r>
              <a:rPr lang="ko-KR" altLang="en-US" sz="2400" dirty="0"/>
              <a:t>는 </a:t>
            </a:r>
            <a:r>
              <a:rPr lang="en-US" altLang="ko-KR" sz="2400" dirty="0"/>
              <a:t>LDA</a:t>
            </a:r>
            <a:r>
              <a:rPr lang="ko-KR" altLang="en-US" sz="2400" dirty="0"/>
              <a:t>를 사용하여 재 투영 된 다음 동작의 프로토타입 포즈를 나타내는 </a:t>
            </a:r>
            <a:r>
              <a:rPr lang="en-US" altLang="ko-KR" sz="2400" dirty="0"/>
              <a:t>k posture visual words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클러스터링</a:t>
            </a:r>
            <a:endParaRPr lang="en-US" altLang="ko-KR" sz="2400" dirty="0"/>
          </a:p>
          <a:p>
            <a:r>
              <a:rPr lang="da-DK" altLang="ko-KR" sz="2400" dirty="0"/>
              <a:t>discrete hidden Markov models (HMMs)</a:t>
            </a:r>
          </a:p>
          <a:p>
            <a:r>
              <a:rPr lang="ko-KR" altLang="en-US" sz="2400" dirty="0"/>
              <a:t>데이터 세트</a:t>
            </a:r>
            <a:r>
              <a:rPr lang="en-US" altLang="ko-KR" sz="2400" dirty="0"/>
              <a:t>:</a:t>
            </a:r>
            <a:r>
              <a:rPr lang="ko-KR" altLang="en-US" sz="2400" dirty="0"/>
              <a:t> 다양한 관점에서 </a:t>
            </a:r>
            <a:r>
              <a:rPr lang="en-US" altLang="ko-KR" sz="2400" dirty="0"/>
              <a:t>10 </a:t>
            </a:r>
            <a:r>
              <a:rPr lang="ko-KR" altLang="en-US" sz="2400" dirty="0"/>
              <a:t>명의 개인에 의해 수행 된 </a:t>
            </a:r>
            <a:r>
              <a:rPr lang="en-US" altLang="ko-KR" sz="2400" dirty="0"/>
              <a:t>10 </a:t>
            </a:r>
            <a:r>
              <a:rPr lang="ko-KR" altLang="en-US" sz="2400" dirty="0"/>
              <a:t>회의 실내 활동 </a:t>
            </a:r>
            <a:r>
              <a:rPr lang="en-US" altLang="ko-KR" sz="2400" dirty="0"/>
              <a:t>200 </a:t>
            </a:r>
            <a:r>
              <a:rPr lang="ko-KR" altLang="en-US" sz="2400" dirty="0"/>
              <a:t>개의 </a:t>
            </a:r>
            <a:r>
              <a:rPr lang="en-US" altLang="ko-KR" sz="2400" dirty="0"/>
              <a:t>3D </a:t>
            </a:r>
            <a:r>
              <a:rPr lang="ko-KR" altLang="en-US" sz="2400" dirty="0"/>
              <a:t>시퀀스로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B0760-92E0-4A3C-A725-0BCDA6E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2" y="4802252"/>
            <a:ext cx="3067730" cy="18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 err="1"/>
              <a:t>EigenJoits</a:t>
            </a:r>
            <a:r>
              <a:rPr lang="en-US" altLang="ko-KR" sz="2800" b="1" dirty="0"/>
              <a:t>-based action recognition using naïve-</a:t>
            </a:r>
            <a:r>
              <a:rPr lang="en-US" altLang="ko-KR" sz="2800" b="1" dirty="0" err="1"/>
              <a:t>bayes</a:t>
            </a:r>
            <a:r>
              <a:rPr lang="en-US" altLang="ko-KR" sz="2800" b="1" dirty="0"/>
              <a:t>-nearest-neighbor (2012)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신체관절의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행동인식</a:t>
            </a:r>
            <a:endParaRPr lang="en-US" altLang="ko-KR" sz="2400" dirty="0"/>
          </a:p>
          <a:p>
            <a:r>
              <a:rPr lang="en-US" altLang="ko-KR" sz="2400" dirty="0"/>
              <a:t>RGBD</a:t>
            </a:r>
            <a:r>
              <a:rPr lang="ko-KR" altLang="en-US" sz="2400" dirty="0"/>
              <a:t>센서 및 관련 </a:t>
            </a:r>
            <a:r>
              <a:rPr lang="en-US" altLang="ko-KR" sz="2400" dirty="0"/>
              <a:t>SDK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고정 자세</a:t>
            </a:r>
            <a:r>
              <a:rPr lang="en-US" altLang="ko-KR" sz="2400" dirty="0"/>
              <a:t>, </a:t>
            </a:r>
            <a:r>
              <a:rPr lang="ko-KR" altLang="en-US" sz="2400" dirty="0"/>
              <a:t>동작 및 오프셋을 포함한 동작 정보를 결합하는 접합점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EigenJoints</a:t>
            </a:r>
            <a:r>
              <a:rPr lang="ko-KR" altLang="en-US" sz="2400" dirty="0"/>
              <a:t>의 위치 차이를 </a:t>
            </a:r>
            <a:r>
              <a:rPr lang="ko-KR" altLang="en-US" sz="2400" dirty="0" err="1"/>
              <a:t>기반으로하는</a:t>
            </a:r>
            <a:r>
              <a:rPr lang="ko-KR" altLang="en-US" sz="2400" dirty="0"/>
              <a:t> 새로운 유형의 기능 제안</a:t>
            </a:r>
            <a:endParaRPr lang="en-US" altLang="ko-KR" sz="2400" dirty="0"/>
          </a:p>
          <a:p>
            <a:r>
              <a:rPr lang="ko-KR" altLang="en-US" sz="2400" dirty="0"/>
              <a:t>멀티 클래스 액션 분류를 위해 </a:t>
            </a:r>
            <a:r>
              <a:rPr lang="en-US" altLang="ko-KR" sz="2400" dirty="0"/>
              <a:t>Naive-Bayes-Nearest-Neighbor (NBNN)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AC6F1-3DAD-4890-BEBA-ABE7CA96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60" y="4002768"/>
            <a:ext cx="3099079" cy="28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동작인식을 이용한 탁구 스윙 분석</a:t>
            </a:r>
            <a:r>
              <a:rPr lang="ko-KR" altLang="en-US" sz="2800" dirty="0"/>
              <a:t>  </a:t>
            </a:r>
            <a:r>
              <a:rPr lang="en-US" altLang="ko-KR" sz="2800" b="1" dirty="0"/>
              <a:t>(2015)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E25AF6-441D-4CF5-8DB7-4D8FCE3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03" y="1231559"/>
            <a:ext cx="3005593" cy="5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그동안의 결과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특정 동작에 대한 연구는 부족함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동작인식에 필요한 알고리즘과 센서의 정확도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 정보 부족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95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지난주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동작의 특정</a:t>
            </a:r>
            <a:r>
              <a:rPr lang="en-US" altLang="ko-KR" dirty="0"/>
              <a:t> </a:t>
            </a:r>
            <a:r>
              <a:rPr lang="ko-KR" altLang="en-US" dirty="0"/>
              <a:t>및 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논문 </a:t>
            </a:r>
            <a:r>
              <a:rPr lang="en-US" altLang="ko-KR" dirty="0"/>
              <a:t>KCI 1</a:t>
            </a:r>
            <a:r>
              <a:rPr lang="ko-KR" altLang="en-US" dirty="0"/>
              <a:t>편</a:t>
            </a:r>
            <a:r>
              <a:rPr lang="en-US" altLang="ko-KR" dirty="0"/>
              <a:t>, </a:t>
            </a:r>
            <a:r>
              <a:rPr lang="ko-KR" altLang="en-US" dirty="0"/>
              <a:t>해외 논문 </a:t>
            </a:r>
            <a:r>
              <a:rPr lang="en-US" altLang="ko-KR" dirty="0"/>
              <a:t>1</a:t>
            </a:r>
            <a:r>
              <a:rPr lang="ko-KR" altLang="en-US" dirty="0"/>
              <a:t>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92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 err="1"/>
              <a:t>동작별</a:t>
            </a:r>
            <a:r>
              <a:rPr lang="ko-KR" altLang="en-US" sz="2800" b="1" dirty="0"/>
              <a:t> 분류</a:t>
            </a:r>
            <a:endParaRPr lang="ko-KR" altLang="en-US" sz="28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22EFE1-1180-41BD-B7DE-479A347B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944490"/>
              </p:ext>
            </p:extLst>
          </p:nvPr>
        </p:nvGraphicFramePr>
        <p:xfrm>
          <a:off x="-206592" y="0"/>
          <a:ext cx="12605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23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24750-1553-485F-B6E1-C42C55378534}"/>
              </a:ext>
            </a:extLst>
          </p:cNvPr>
          <p:cNvSpPr txBox="1"/>
          <p:nvPr/>
        </p:nvSpPr>
        <p:spPr>
          <a:xfrm>
            <a:off x="4506011" y="6565917"/>
            <a:ext cx="778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분류법 참고</a:t>
            </a:r>
            <a:r>
              <a:rPr lang="en-US" altLang="ko-KR" sz="1100" dirty="0"/>
              <a:t>: Wearable Inertial Sensor Systems for Lower Limb Exercise Detection and Evaluation: A Systematic Review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54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r>
              <a:rPr lang="en-US" altLang="ko-KR" sz="2800" b="1" dirty="0"/>
              <a:t> (Squats </a:t>
            </a:r>
            <a:r>
              <a:rPr lang="ko-KR" altLang="en-US" sz="2800" b="1" dirty="0"/>
              <a:t>기준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운동 평가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Bonnet V, Mazza C, </a:t>
            </a:r>
            <a:r>
              <a:rPr lang="en-US" altLang="ko-KR" sz="2000" dirty="0" err="1"/>
              <a:t>Fraisse</a:t>
            </a:r>
            <a:r>
              <a:rPr lang="en-US" altLang="ko-KR" sz="2000" dirty="0"/>
              <a:t> P, </a:t>
            </a:r>
            <a:r>
              <a:rPr lang="en-US" altLang="ko-KR" sz="2000" dirty="0" err="1"/>
              <a:t>Cappozzo</a:t>
            </a:r>
            <a:r>
              <a:rPr lang="en-US" altLang="ko-KR" sz="2000" dirty="0"/>
              <a:t> A. Real-time estimate of body kinematics during a planar squat task using a single inertial measurement unit. IEEE Trans Biomed </a:t>
            </a:r>
            <a:r>
              <a:rPr lang="en-US" altLang="ko-KR" sz="2000" dirty="0" err="1"/>
              <a:t>Eng</a:t>
            </a:r>
            <a:r>
              <a:rPr lang="en-US" altLang="ko-KR" sz="2000" dirty="0"/>
              <a:t> IEEE. 2013;60:1920–6. </a:t>
            </a:r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Conger SA, Guo J, Fulkerson SM, </a:t>
            </a:r>
            <a:r>
              <a:rPr lang="en-US" altLang="ko-KR" sz="2000" dirty="0" err="1"/>
              <a:t>Pedigo</a:t>
            </a:r>
            <a:r>
              <a:rPr lang="en-US" altLang="ko-KR" sz="2000" dirty="0"/>
              <a:t> L, Chen H, Bassett DR. Objective assessment of strength training exercises using a </a:t>
            </a:r>
            <a:r>
              <a:rPr lang="en-US" altLang="ko-KR" sz="2000" dirty="0" err="1"/>
              <a:t>wristworn</a:t>
            </a:r>
            <a:r>
              <a:rPr lang="en-US" altLang="ko-KR" sz="2000" dirty="0"/>
              <a:t> accelerometer. Med Sci Sports </a:t>
            </a:r>
            <a:r>
              <a:rPr lang="en-US" altLang="ko-KR" sz="2000" dirty="0" err="1"/>
              <a:t>Exerc</a:t>
            </a:r>
            <a:r>
              <a:rPr lang="en-US" altLang="ko-KR" sz="2000" dirty="0"/>
              <a:t>. [Internet]. 2016;48:1847–55. http://europepmc.org/abstract/MED/ 27054678. Accessed 4 June 2017.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O’Reilly MA, Whelan DF, Ward TE, Delahunt E, Caulfield BM. Technology in S&amp;C: Assessing bodyweight squat technique with wearable sensors. J Strength Cond Res. 2017. </a:t>
            </a:r>
          </a:p>
        </p:txBody>
      </p:sp>
    </p:spTree>
    <p:extLst>
      <p:ext uri="{BB962C8B-B14F-4D97-AF65-F5344CB8AC3E}">
        <p14:creationId xmlns:p14="http://schemas.microsoft.com/office/powerpoint/2010/main" val="272271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4072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0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7681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35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Real-time Human Motion Analysis by Image </a:t>
            </a:r>
            <a:r>
              <a:rPr lang="en-US" altLang="ko-KR" sz="2800" b="1" dirty="0" err="1"/>
              <a:t>Skeletonizadion</a:t>
            </a:r>
            <a:r>
              <a:rPr lang="en-US" altLang="ko-KR" sz="2800" b="1" dirty="0"/>
              <a:t> (1989) 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비디오 스트림에서 사람의 목표물의 움직임을 분석하는 과정을 설명</a:t>
            </a:r>
            <a:endParaRPr lang="en-US" altLang="ko-KR" sz="2400" dirty="0"/>
          </a:p>
          <a:p>
            <a:r>
              <a:rPr lang="ko-KR" altLang="en-US" sz="2400" dirty="0"/>
              <a:t>두 개의 모션 </a:t>
            </a:r>
            <a:r>
              <a:rPr lang="ko-KR" altLang="en-US" sz="2400" dirty="0" err="1"/>
              <a:t>큐가이</a:t>
            </a:r>
            <a:r>
              <a:rPr lang="ko-KR" altLang="en-US" sz="2400" dirty="0"/>
              <a:t> </a:t>
            </a:r>
            <a:r>
              <a:rPr lang="en-US" altLang="ko-KR" sz="2400" dirty="0"/>
              <a:t>skeletonization</a:t>
            </a:r>
            <a:r>
              <a:rPr lang="ko-KR" altLang="en-US" sz="2400" dirty="0"/>
              <a:t>으로부터 결정</a:t>
            </a:r>
            <a:endParaRPr lang="en-US" altLang="ko-KR" sz="2400" dirty="0"/>
          </a:p>
          <a:p>
            <a:r>
              <a:rPr lang="en-US" altLang="ko-KR" sz="2400" dirty="0"/>
              <a:t>body </a:t>
            </a:r>
            <a:r>
              <a:rPr lang="ko-KR" altLang="en-US" sz="2400" dirty="0"/>
              <a:t>자세와 </a:t>
            </a:r>
            <a:r>
              <a:rPr lang="en-US" altLang="ko-KR" sz="2400" dirty="0"/>
              <a:t>skeleton segments</a:t>
            </a:r>
            <a:r>
              <a:rPr lang="ko-KR" altLang="en-US" sz="2400" dirty="0"/>
              <a:t>의 순환 모션</a:t>
            </a:r>
            <a:endParaRPr lang="en-US" altLang="ko-KR" sz="2400" dirty="0"/>
          </a:p>
          <a:p>
            <a:r>
              <a:rPr lang="ko-KR" altLang="en-US" sz="2400" dirty="0"/>
              <a:t>이 단서는 걷기</a:t>
            </a:r>
            <a:r>
              <a:rPr lang="en-US" altLang="ko-KR" sz="2400" dirty="0"/>
              <a:t>, </a:t>
            </a:r>
            <a:r>
              <a:rPr lang="ko-KR" altLang="en-US" sz="2400" dirty="0"/>
              <a:t>달리기</a:t>
            </a:r>
            <a:r>
              <a:rPr lang="en-US" altLang="ko-KR" sz="2400" dirty="0"/>
              <a:t>, </a:t>
            </a:r>
            <a:r>
              <a:rPr lang="ko-KR" altLang="en-US" sz="2400" dirty="0"/>
              <a:t>잠재적으로는 대상의 걸음 </a:t>
            </a:r>
            <a:r>
              <a:rPr lang="ko-KR" altLang="en-US" sz="2400" dirty="0" err="1"/>
              <a:t>걸이와</a:t>
            </a:r>
            <a:r>
              <a:rPr lang="ko-KR" altLang="en-US" sz="2400" dirty="0"/>
              <a:t> 같은 인간 활동을 결정하는 데 사용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E3DEA-764A-46CA-8C29-4B5AB87B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21" y="4001294"/>
            <a:ext cx="1269955" cy="2749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876134-FB15-42D1-A406-DDFB3EA3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01294"/>
            <a:ext cx="2543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17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6486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7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7669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73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73013"/>
              </p:ext>
            </p:extLst>
          </p:nvPr>
        </p:nvGraphicFramePr>
        <p:xfrm>
          <a:off x="0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E47F22BF-4A8F-43A9-8AB9-D3963E6F3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02091"/>
              </p:ext>
            </p:extLst>
          </p:nvPr>
        </p:nvGraphicFramePr>
        <p:xfrm>
          <a:off x="4290767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C8E0A1C-33A7-4CA1-8C25-B69CD263E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239033"/>
              </p:ext>
            </p:extLst>
          </p:nvPr>
        </p:nvGraphicFramePr>
        <p:xfrm>
          <a:off x="8581534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51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The Recognition of Human Movement Using Temporal Templates (2001)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에어로빅 운동을 테스트 영역으로 사용하여 템플릿의 두 가지 구성 요소 버전의 단순한 표현력을 탐구</a:t>
            </a:r>
            <a:endParaRPr lang="en-US" altLang="ko-KR" sz="2400" dirty="0"/>
          </a:p>
          <a:p>
            <a:r>
              <a:rPr lang="en-US" altLang="ko-KR" sz="2400" dirty="0"/>
              <a:t>The first value is a binary value indicating the presence of motion. </a:t>
            </a:r>
          </a:p>
          <a:p>
            <a:r>
              <a:rPr lang="en-US" altLang="ko-KR" sz="2400" dirty="0"/>
              <a:t>The second value is a function of the recency of motion in a sequence.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30ADE-B093-4E2A-8F83-2A9995D7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3632960"/>
            <a:ext cx="5333999" cy="3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Minimal-latency human action recognition using reliable-inference (2006)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오류율이 낮은 인간 행동의 신속한 탐지 문제를 해결할 </a:t>
            </a:r>
            <a:r>
              <a:rPr lang="ko-KR" altLang="en-US" sz="2400" dirty="0" err="1"/>
              <a:t>수있는</a:t>
            </a:r>
            <a:r>
              <a:rPr lang="ko-KR" altLang="en-US" sz="2400" dirty="0"/>
              <a:t> 확률 </a:t>
            </a:r>
            <a:r>
              <a:rPr lang="ko-KR" altLang="en-US" sz="2400" dirty="0" err="1"/>
              <a:t>론적</a:t>
            </a:r>
            <a:r>
              <a:rPr lang="ko-KR" altLang="en-US" sz="2400" dirty="0"/>
              <a:t> 신뢰 추론 프레임 워크를 제시</a:t>
            </a:r>
            <a:endParaRPr lang="en-US" altLang="ko-KR" sz="2400" dirty="0"/>
          </a:p>
          <a:p>
            <a:r>
              <a:rPr lang="ko-KR" altLang="en-US" sz="2400" dirty="0"/>
              <a:t>프레임 워크는 최소한의 시간 정보를 사용하여 인간의 행동을 정확하게 분류하는 수단을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BF8DD-82FB-4235-A434-BB58DEE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97" y="3429000"/>
            <a:ext cx="7684406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action recognition with extremities as semantic posture representation (2009)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인간의 행동 </a:t>
            </a:r>
            <a:r>
              <a:rPr lang="ko-KR" altLang="en-US" sz="2400" dirty="0" err="1"/>
              <a:t>인식을위한</a:t>
            </a:r>
            <a:r>
              <a:rPr lang="ko-KR" altLang="en-US" sz="2400" dirty="0"/>
              <a:t> 연구</a:t>
            </a:r>
            <a:endParaRPr lang="en-US" altLang="ko-KR" sz="2400" dirty="0"/>
          </a:p>
          <a:p>
            <a:r>
              <a:rPr lang="ko-KR" altLang="en-US" sz="2400" dirty="0"/>
              <a:t>윤곽선에서 사람의 말단을 정확하게 찾기 위해 가변적 인 뼈대 표현 </a:t>
            </a:r>
            <a:r>
              <a:rPr lang="en-US" altLang="ko-KR" sz="2400" dirty="0"/>
              <a:t>(VSS)</a:t>
            </a:r>
            <a:r>
              <a:rPr lang="ko-KR" altLang="en-US" sz="2400" dirty="0"/>
              <a:t>을 개발</a:t>
            </a:r>
            <a:endParaRPr lang="en-US" altLang="ko-KR" sz="2400" dirty="0"/>
          </a:p>
          <a:p>
            <a:r>
              <a:rPr lang="en-US" altLang="ko-KR" sz="2400" dirty="0"/>
              <a:t>VSS</a:t>
            </a:r>
            <a:r>
              <a:rPr lang="ko-KR" altLang="en-US" sz="2400" dirty="0"/>
              <a:t>와 이전 알고리즘을 구현하고 울타리를 등반하는 </a:t>
            </a:r>
            <a:r>
              <a:rPr lang="en-US" altLang="ko-KR" sz="2400" dirty="0"/>
              <a:t>50 </a:t>
            </a:r>
            <a:r>
              <a:rPr lang="ko-KR" altLang="en-US" sz="2400" dirty="0"/>
              <a:t>명의 인물 시퀀스에서 </a:t>
            </a:r>
            <a:r>
              <a:rPr lang="en-US" altLang="ko-KR" sz="2400" dirty="0"/>
              <a:t>1000 </a:t>
            </a:r>
            <a:r>
              <a:rPr lang="ko-KR" altLang="en-US" sz="2400" dirty="0"/>
              <a:t>프레임 집합을 통해 성능을 비교하여 각 표현의 특성을 분석</a:t>
            </a:r>
            <a:endParaRPr lang="en-US" altLang="ko-KR" sz="2400" dirty="0"/>
          </a:p>
          <a:p>
            <a:r>
              <a:rPr lang="ko-KR" altLang="en-US" sz="2400" dirty="0"/>
              <a:t>인간의 행동 인식에 기반한 </a:t>
            </a:r>
            <a:r>
              <a:rPr lang="en-US" altLang="ko-KR" sz="2400" dirty="0"/>
              <a:t>HMM (hidden Markov model)</a:t>
            </a:r>
            <a:r>
              <a:rPr lang="ko-KR" altLang="en-US" sz="2400" dirty="0"/>
              <a:t>을 위해 탐지 된 </a:t>
            </a:r>
            <a:r>
              <a:rPr lang="en-US" altLang="ko-KR" sz="2400" dirty="0" err="1"/>
              <a:t>extremitie</a:t>
            </a:r>
            <a:r>
              <a:rPr lang="ko-KR" altLang="en-US" sz="2400" dirty="0"/>
              <a:t>에서 특징 벡터를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721E7-DCB1-4A26-9BD3-FC2B8240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86" y="4902200"/>
            <a:ext cx="160020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B520C3-4529-45C7-985D-0F68DA39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4" y="4667163"/>
            <a:ext cx="5524500" cy="2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Action recognition based on a bag of 3D points (2010)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sequences of depth maps </a:t>
            </a:r>
            <a:r>
              <a:rPr lang="ko-KR" altLang="en-US" sz="2400" dirty="0"/>
              <a:t>에서 행동을 인식하는 방법 제시</a:t>
            </a:r>
            <a:endParaRPr lang="en-US" altLang="ko-KR" sz="2400" dirty="0"/>
          </a:p>
          <a:p>
            <a:r>
              <a:rPr lang="ko-KR" altLang="en-US" sz="2400" dirty="0"/>
              <a:t>자세를 특징 </a:t>
            </a:r>
            <a:r>
              <a:rPr lang="ko-KR" altLang="en-US" sz="2400" dirty="0" err="1"/>
              <a:t>짓기위해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3D</a:t>
            </a:r>
            <a:r>
              <a:rPr lang="ko-KR" altLang="en-US" sz="2400" dirty="0"/>
              <a:t> </a:t>
            </a:r>
            <a:r>
              <a:rPr lang="en-US" altLang="ko-KR" sz="2400" dirty="0"/>
              <a:t>points</a:t>
            </a:r>
            <a:r>
              <a:rPr lang="ko-KR" altLang="en-US" sz="2400" dirty="0"/>
              <a:t>를 분류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D45BA-26FB-4898-8F9E-A9661E9D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759075"/>
            <a:ext cx="4333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recognition using body joint-angle features and hidden Markov model</a:t>
            </a:r>
            <a:r>
              <a:rPr lang="en-US" altLang="ko-KR" sz="2800" dirty="0"/>
              <a:t> </a:t>
            </a:r>
            <a:r>
              <a:rPr lang="en-US" altLang="ko-KR" sz="2800" b="1" dirty="0"/>
              <a:t>(2011)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human activity recognition (HAR): </a:t>
            </a:r>
            <a:r>
              <a:rPr lang="ko-KR" altLang="en-US" sz="2400" dirty="0"/>
              <a:t>관절각을 사용한 인간의 활동 인식</a:t>
            </a:r>
            <a:endParaRPr lang="en-US" altLang="ko-KR" sz="2400" dirty="0"/>
          </a:p>
          <a:p>
            <a:r>
              <a:rPr lang="ko-KR" altLang="en-US" sz="2400" dirty="0"/>
              <a:t>관절 각이 다중 카메라로 포착 된 광학 마커 위치로부터 계산이 아닌 스테레오 카메라를 통한 계산</a:t>
            </a:r>
            <a:endParaRPr lang="en-US" altLang="ko-KR" sz="2400" dirty="0"/>
          </a:p>
          <a:p>
            <a:r>
              <a:rPr lang="da-DK" altLang="ko-KR" sz="2400" dirty="0"/>
              <a:t>a hidden Markov model (HMM)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</a:p>
        </p:txBody>
      </p:sp>
    </p:spTree>
    <p:extLst>
      <p:ext uri="{BB962C8B-B14F-4D97-AF65-F5344CB8AC3E}">
        <p14:creationId xmlns:p14="http://schemas.microsoft.com/office/powerpoint/2010/main" val="5717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detection using depth information by Kinect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사용한 사람인식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2C0FF-1FD3-4013-9B11-96D737B4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2385601"/>
            <a:ext cx="5138057" cy="4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detection from RGBD images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사용하여 사람의 활동을 추론</a:t>
            </a:r>
            <a:endParaRPr lang="en-US" altLang="ko-KR" sz="2400" dirty="0"/>
          </a:p>
          <a:p>
            <a:r>
              <a:rPr lang="en-US" altLang="ko-KR" sz="2400" dirty="0"/>
              <a:t>a hierarchical maximum entropy Markov model (MEMM)</a:t>
            </a:r>
          </a:p>
          <a:p>
            <a:r>
              <a:rPr lang="ko-KR" altLang="en-US" sz="2400" dirty="0"/>
              <a:t>주방</a:t>
            </a:r>
            <a:r>
              <a:rPr lang="en-US" altLang="ko-KR" sz="2400" dirty="0"/>
              <a:t>, </a:t>
            </a:r>
            <a:r>
              <a:rPr lang="ko-KR" altLang="en-US" sz="2400" dirty="0"/>
              <a:t>거실</a:t>
            </a:r>
            <a:r>
              <a:rPr lang="en-US" altLang="ko-KR" sz="2400" dirty="0"/>
              <a:t>, </a:t>
            </a:r>
            <a:r>
              <a:rPr lang="ko-KR" altLang="en-US" sz="2400" dirty="0"/>
              <a:t>사무실 등과 같이 서로 다른 환경에서 </a:t>
            </a:r>
            <a:r>
              <a:rPr lang="en-US" altLang="ko-KR" sz="2400" dirty="0"/>
              <a:t>4 </a:t>
            </a:r>
            <a:r>
              <a:rPr lang="ko-KR" altLang="en-US" sz="2400" dirty="0"/>
              <a:t>명이 수행 한 </a:t>
            </a:r>
            <a:r>
              <a:rPr lang="en-US" altLang="ko-KR" sz="2400" dirty="0"/>
              <a:t>12 </a:t>
            </a:r>
            <a:r>
              <a:rPr lang="ko-KR" altLang="en-US" sz="2400" dirty="0"/>
              <a:t>가지 활동을 감지</a:t>
            </a:r>
            <a:endParaRPr lang="en-US" altLang="ko-KR" sz="2400" dirty="0"/>
          </a:p>
          <a:p>
            <a:r>
              <a:rPr lang="ko-KR" altLang="en-US" sz="2400" dirty="0"/>
              <a:t>인식하는 알고리즘을 테스트</a:t>
            </a:r>
            <a:r>
              <a:rPr lang="en-US" altLang="ko-KR" sz="2400" dirty="0"/>
              <a:t>: </a:t>
            </a:r>
            <a:r>
              <a:rPr lang="ko-KR" altLang="en-US" sz="2400" dirty="0"/>
              <a:t>이전에 이 사람을 보았을 때 평균 </a:t>
            </a:r>
            <a:r>
              <a:rPr lang="en-US" altLang="ko-KR" sz="2400" dirty="0"/>
              <a:t>84.3 %</a:t>
            </a:r>
            <a:r>
              <a:rPr lang="ko-KR" altLang="en-US" sz="2400" dirty="0"/>
              <a:t>의 성능</a:t>
            </a:r>
            <a:r>
              <a:rPr lang="en-US" altLang="ko-KR" sz="2400" dirty="0"/>
              <a:t>, </a:t>
            </a:r>
            <a:r>
              <a:rPr lang="ko-KR" altLang="en-US" sz="2400" dirty="0"/>
              <a:t>전에 본 사람이 없을 때 </a:t>
            </a:r>
            <a:r>
              <a:rPr lang="en-US" altLang="ko-KR" sz="2400" dirty="0"/>
              <a:t>64.2 % </a:t>
            </a:r>
            <a:r>
              <a:rPr lang="ko-KR" altLang="en-US" sz="2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804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784</Words>
  <Application>Microsoft Office PowerPoint</Application>
  <PresentationFormat>와이드스크린</PresentationFormat>
  <Paragraphs>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논문 자료조사 모음 </vt:lpstr>
      <vt:lpstr>Real-time Human Motion Analysis by Image Skeletonizadion (1989) </vt:lpstr>
      <vt:lpstr>The Recognition of Human Movement Using Temporal Templates (2001)</vt:lpstr>
      <vt:lpstr>Minimal-latency human action recognition using reliable-inference (2006)</vt:lpstr>
      <vt:lpstr>Human action recognition with extremities as semantic posture representation (2009) </vt:lpstr>
      <vt:lpstr>Action recognition based on a bag of 3D points (2010) </vt:lpstr>
      <vt:lpstr>Human activity recognition using body joint-angle features and hidden Markov model (2011)</vt:lpstr>
      <vt:lpstr>Human detection using depth information by Kinect (2011) </vt:lpstr>
      <vt:lpstr>Human activity detection from RGBD images (2011) </vt:lpstr>
      <vt:lpstr>View invariant human action recognition using histograms of 3D joints (2012) </vt:lpstr>
      <vt:lpstr>EigenJoits-based action recognition using naïve-bayes-nearest-neighbor (2012)</vt:lpstr>
      <vt:lpstr>동작인식을 이용한 탁구 스윙 분석  (2015)</vt:lpstr>
      <vt:lpstr>그동안의 결과</vt:lpstr>
      <vt:lpstr>지난주</vt:lpstr>
      <vt:lpstr>동작별 분류</vt:lpstr>
      <vt:lpstr>특징분류</vt:lpstr>
      <vt:lpstr>특징분류 (Squats 기준)</vt:lpstr>
      <vt:lpstr>목표별 분류</vt:lpstr>
      <vt:lpstr>목표별 분류</vt:lpstr>
      <vt:lpstr>동작별 분류</vt:lpstr>
      <vt:lpstr>동작별 분류</vt:lpstr>
      <vt:lpstr>동작별 분류</vt:lpstr>
      <vt:lpstr>동작별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양규 임</dc:creator>
  <cp:lastModifiedBy>양규 임</cp:lastModifiedBy>
  <cp:revision>6</cp:revision>
  <dcterms:created xsi:type="dcterms:W3CDTF">2019-03-21T06:51:16Z</dcterms:created>
  <dcterms:modified xsi:type="dcterms:W3CDTF">2019-03-28T07:27:06Z</dcterms:modified>
</cp:coreProperties>
</file>