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7" r:id="rId18"/>
    <p:sldId id="271" r:id="rId19"/>
    <p:sldId id="279" r:id="rId20"/>
    <p:sldId id="278" r:id="rId21"/>
    <p:sldId id="272" r:id="rId22"/>
    <p:sldId id="274" r:id="rId23"/>
    <p:sldId id="276" r:id="rId24"/>
    <p:sldId id="280" r:id="rId25"/>
    <p:sldId id="281" r:id="rId26"/>
    <p:sldId id="283" r:id="rId27"/>
    <p:sldId id="282" r:id="rId28"/>
    <p:sldId id="284" r:id="rId29"/>
    <p:sldId id="285" r:id="rId30"/>
    <p:sldId id="291" r:id="rId31"/>
    <p:sldId id="289" r:id="rId32"/>
    <p:sldId id="294" r:id="rId33"/>
    <p:sldId id="288" r:id="rId34"/>
    <p:sldId id="286" r:id="rId35"/>
    <p:sldId id="287" r:id="rId36"/>
    <p:sldId id="293" r:id="rId37"/>
    <p:sldId id="29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6C6E4-16CC-4909-B4C0-AE67E1284DF5}" v="1950" dt="2019-04-04T06:35:02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양규 " userId="abc4b9b2-9de7-4fe2-942d-3599c2e53efb" providerId="ADAL" clId="{6306C6E4-16CC-4909-B4C0-AE67E1284DF5}"/>
    <pc:docChg chg="undo custSel addSld delSld modSld sldOrd">
      <pc:chgData name="임양규 " userId="abc4b9b2-9de7-4fe2-942d-3599c2e53efb" providerId="ADAL" clId="{6306C6E4-16CC-4909-B4C0-AE67E1284DF5}" dt="2019-04-04T06:35:02.106" v="1909" actId="20577"/>
      <pc:docMkLst>
        <pc:docMk/>
      </pc:docMkLst>
      <pc:sldChg chg="modSp">
        <pc:chgData name="임양규 " userId="abc4b9b2-9de7-4fe2-942d-3599c2e53efb" providerId="ADAL" clId="{6306C6E4-16CC-4909-B4C0-AE67E1284DF5}" dt="2019-03-28T07:32:25.350" v="899" actId="20577"/>
        <pc:sldMkLst>
          <pc:docMk/>
          <pc:sldMk cId="1729654533" sldId="256"/>
        </pc:sldMkLst>
        <pc:spChg chg="mod">
          <ac:chgData name="임양규 " userId="abc4b9b2-9de7-4fe2-942d-3599c2e53efb" providerId="ADAL" clId="{6306C6E4-16CC-4909-B4C0-AE67E1284DF5}" dt="2019-03-28T07:32:25.350" v="899" actId="20577"/>
          <ac:spMkLst>
            <pc:docMk/>
            <pc:sldMk cId="1729654533" sldId="256"/>
            <ac:spMk id="2" creationId="{8508221B-1373-40FB-BAFF-B933F9AB2EF4}"/>
          </ac:spMkLst>
        </pc:spChg>
      </pc:sldChg>
      <pc:sldChg chg="modSp">
        <pc:chgData name="임양규 " userId="abc4b9b2-9de7-4fe2-942d-3599c2e53efb" providerId="ADAL" clId="{6306C6E4-16CC-4909-B4C0-AE67E1284DF5}" dt="2019-03-28T07:32:46.548" v="916" actId="20577"/>
        <pc:sldMkLst>
          <pc:docMk/>
          <pc:sldMk cId="3559924003" sldId="269"/>
        </pc:sldMkLst>
        <pc:spChg chg="mod">
          <ac:chgData name="임양규 " userId="abc4b9b2-9de7-4fe2-942d-3599c2e53efb" providerId="ADAL" clId="{6306C6E4-16CC-4909-B4C0-AE67E1284DF5}" dt="2019-03-28T07:32:46.548" v="916" actId="20577"/>
          <ac:spMkLst>
            <pc:docMk/>
            <pc:sldMk cId="3559924003" sldId="269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3-28T06:44:25.233" v="264" actId="20577"/>
          <ac:spMkLst>
            <pc:docMk/>
            <pc:sldMk cId="3559924003" sldId="269"/>
            <ac:spMk id="5" creationId="{E0074ACA-A7A4-4A34-B0B5-662CD615655C}"/>
          </ac:spMkLst>
        </pc:spChg>
      </pc:sldChg>
      <pc:sldChg chg="addSp delSp modSp add mod">
        <pc:chgData name="임양규 " userId="abc4b9b2-9de7-4fe2-942d-3599c2e53efb" providerId="ADAL" clId="{6306C6E4-16CC-4909-B4C0-AE67E1284DF5}" dt="2019-03-28T06:46:35.110" v="300"/>
        <pc:sldMkLst>
          <pc:docMk/>
          <pc:sldMk cId="4041236810" sldId="270"/>
        </pc:sldMkLst>
        <pc:spChg chg="mod">
          <ac:chgData name="임양규 " userId="abc4b9b2-9de7-4fe2-942d-3599c2e53efb" providerId="ADAL" clId="{6306C6E4-16CC-4909-B4C0-AE67E1284DF5}" dt="2019-03-28T06:44:49.321" v="288"/>
          <ac:spMkLst>
            <pc:docMk/>
            <pc:sldMk cId="4041236810" sldId="270"/>
            <ac:spMk id="2" creationId="{992A73AA-963F-4480-9699-8F5D0AD5A2A3}"/>
          </ac:spMkLst>
        </pc:spChg>
        <pc:spChg chg="del mod">
          <ac:chgData name="임양규 " userId="abc4b9b2-9de7-4fe2-942d-3599c2e53efb" providerId="ADAL" clId="{6306C6E4-16CC-4909-B4C0-AE67E1284DF5}" dt="2019-03-28T06:44:55.259" v="291"/>
          <ac:spMkLst>
            <pc:docMk/>
            <pc:sldMk cId="4041236810" sldId="270"/>
            <ac:spMk id="5" creationId="{E0074ACA-A7A4-4A34-B0B5-662CD615655C}"/>
          </ac:spMkLst>
        </pc:spChg>
        <pc:graphicFrameChg chg="add mod">
          <ac:chgData name="임양규 " userId="abc4b9b2-9de7-4fe2-942d-3599c2e53efb" providerId="ADAL" clId="{6306C6E4-16CC-4909-B4C0-AE67E1284DF5}" dt="2019-03-28T06:45:56.936" v="297" actId="1076"/>
          <ac:graphicFrameMkLst>
            <pc:docMk/>
            <pc:sldMk cId="4041236810" sldId="270"/>
            <ac:graphicFrameMk id="4" creationId="{7922EFE1-1180-41BD-B7DE-479A347B62E6}"/>
          </ac:graphicFrameMkLst>
        </pc:graphicFrameChg>
        <pc:graphicFrameChg chg="add del">
          <ac:chgData name="임양규 " userId="abc4b9b2-9de7-4fe2-942d-3599c2e53efb" providerId="ADAL" clId="{6306C6E4-16CC-4909-B4C0-AE67E1284DF5}" dt="2019-03-28T06:46:35.110" v="300"/>
          <ac:graphicFrameMkLst>
            <pc:docMk/>
            <pc:sldMk cId="4041236810" sldId="270"/>
            <ac:graphicFrameMk id="6" creationId="{EC9B2028-E9AD-446D-AEC0-762D6EEDCE57}"/>
          </ac:graphicFrameMkLst>
        </pc:graphicFrameChg>
      </pc:sldChg>
      <pc:sldChg chg="addSp delSp modSp add mod ord">
        <pc:chgData name="임양규 " userId="abc4b9b2-9de7-4fe2-942d-3599c2e53efb" providerId="ADAL" clId="{6306C6E4-16CC-4909-B4C0-AE67E1284DF5}" dt="2019-03-28T07:25:59.484" v="855" actId="27918"/>
        <pc:sldMkLst>
          <pc:docMk/>
          <pc:sldMk cId="1982014693" sldId="271"/>
        </pc:sldMkLst>
        <pc:spChg chg="mod">
          <ac:chgData name="임양규 " userId="abc4b9b2-9de7-4fe2-942d-3599c2e53efb" providerId="ADAL" clId="{6306C6E4-16CC-4909-B4C0-AE67E1284DF5}" dt="2019-03-28T07:20:27.675" v="838"/>
          <ac:spMkLst>
            <pc:docMk/>
            <pc:sldMk cId="1982014693" sldId="271"/>
            <ac:spMk id="2" creationId="{992A73AA-963F-4480-9699-8F5D0AD5A2A3}"/>
          </ac:spMkLst>
        </pc:spChg>
        <pc:spChg chg="del mod">
          <ac:chgData name="임양규 " userId="abc4b9b2-9de7-4fe2-942d-3599c2e53efb" providerId="ADAL" clId="{6306C6E4-16CC-4909-B4C0-AE67E1284DF5}" dt="2019-03-28T06:47:43.500" v="334" actId="1957"/>
          <ac:spMkLst>
            <pc:docMk/>
            <pc:sldMk cId="1982014693" sldId="271"/>
            <ac:spMk id="5" creationId="{E0074ACA-A7A4-4A34-B0B5-662CD615655C}"/>
          </ac:spMkLst>
        </pc:spChg>
        <pc:graphicFrameChg chg="add mod">
          <ac:chgData name="임양규 " userId="abc4b9b2-9de7-4fe2-942d-3599c2e53efb" providerId="ADAL" clId="{6306C6E4-16CC-4909-B4C0-AE67E1284DF5}" dt="2019-03-28T06:53:44.732" v="390" actId="20577"/>
          <ac:graphicFrameMkLst>
            <pc:docMk/>
            <pc:sldMk cId="1982014693" sldId="271"/>
            <ac:graphicFrameMk id="6" creationId="{E0B24D85-CFA9-41D4-8ECD-C497884D5FB7}"/>
          </ac:graphicFrameMkLst>
        </pc:graphicFrameChg>
      </pc:sldChg>
      <pc:sldChg chg="modSp add mod">
        <pc:chgData name="임양규 " userId="abc4b9b2-9de7-4fe2-942d-3599c2e53efb" providerId="ADAL" clId="{6306C6E4-16CC-4909-B4C0-AE67E1284DF5}" dt="2019-03-28T06:52:04.874" v="367"/>
        <pc:sldMkLst>
          <pc:docMk/>
          <pc:sldMk cId="929775433" sldId="272"/>
        </pc:sldMkLst>
        <pc:graphicFrameChg chg="mod">
          <ac:chgData name="임양규 " userId="abc4b9b2-9de7-4fe2-942d-3599c2e53efb" providerId="ADAL" clId="{6306C6E4-16CC-4909-B4C0-AE67E1284DF5}" dt="2019-03-28T06:52:04.874" v="367"/>
          <ac:graphicFrameMkLst>
            <pc:docMk/>
            <pc:sldMk cId="929775433" sldId="272"/>
            <ac:graphicFrameMk id="6" creationId="{E0B24D85-CFA9-41D4-8ECD-C497884D5FB7}"/>
          </ac:graphicFrameMkLst>
        </pc:graphicFrameChg>
      </pc:sldChg>
      <pc:sldChg chg="modSp add mod">
        <pc:chgData name="임양규 " userId="abc4b9b2-9de7-4fe2-942d-3599c2e53efb" providerId="ADAL" clId="{6306C6E4-16CC-4909-B4C0-AE67E1284DF5}" dt="2019-03-28T06:53:15.292" v="388" actId="27918"/>
        <pc:sldMkLst>
          <pc:docMk/>
          <pc:sldMk cId="3234739499" sldId="274"/>
        </pc:sldMkLst>
        <pc:graphicFrameChg chg="mod">
          <ac:chgData name="임양규 " userId="abc4b9b2-9de7-4fe2-942d-3599c2e53efb" providerId="ADAL" clId="{6306C6E4-16CC-4909-B4C0-AE67E1284DF5}" dt="2019-03-28T06:52:27.307" v="373" actId="113"/>
          <ac:graphicFrameMkLst>
            <pc:docMk/>
            <pc:sldMk cId="3234739499" sldId="274"/>
            <ac:graphicFrameMk id="6" creationId="{E0B24D85-CFA9-41D4-8ECD-C497884D5FB7}"/>
          </ac:graphicFrameMkLst>
        </pc:graphicFrameChg>
      </pc:sldChg>
      <pc:sldChg chg="addSp modSp add ord">
        <pc:chgData name="임양규 " userId="abc4b9b2-9de7-4fe2-942d-3599c2e53efb" providerId="ADAL" clId="{6306C6E4-16CC-4909-B4C0-AE67E1284DF5}" dt="2019-03-28T07:27:02.164" v="874"/>
        <pc:sldMkLst>
          <pc:docMk/>
          <pc:sldMk cId="2897541588" sldId="275"/>
        </pc:sldMkLst>
        <pc:spChg chg="mod">
          <ac:chgData name="임양규 " userId="abc4b9b2-9de7-4fe2-942d-3599c2e53efb" providerId="ADAL" clId="{6306C6E4-16CC-4909-B4C0-AE67E1284DF5}" dt="2019-03-28T07:18:31.459" v="796" actId="20577"/>
          <ac:spMkLst>
            <pc:docMk/>
            <pc:sldMk cId="2897541588" sldId="275"/>
            <ac:spMk id="2" creationId="{992A73AA-963F-4480-9699-8F5D0AD5A2A3}"/>
          </ac:spMkLst>
        </pc:spChg>
        <pc:spChg chg="add mod">
          <ac:chgData name="임양규 " userId="abc4b9b2-9de7-4fe2-942d-3599c2e53efb" providerId="ADAL" clId="{6306C6E4-16CC-4909-B4C0-AE67E1284DF5}" dt="2019-03-28T07:19:50.307" v="831" actId="1076"/>
          <ac:spMkLst>
            <pc:docMk/>
            <pc:sldMk cId="2897541588" sldId="275"/>
            <ac:spMk id="3" creationId="{72B24750-1553-485F-B6E1-C42C55378534}"/>
          </ac:spMkLst>
        </pc:spChg>
        <pc:spChg chg="mod">
          <ac:chgData name="임양규 " userId="abc4b9b2-9de7-4fe2-942d-3599c2e53efb" providerId="ADAL" clId="{6306C6E4-16CC-4909-B4C0-AE67E1284DF5}" dt="2019-03-28T07:27:02.164" v="874"/>
          <ac:spMkLst>
            <pc:docMk/>
            <pc:sldMk cId="2897541588" sldId="275"/>
            <ac:spMk id="5" creationId="{E0074ACA-A7A4-4A34-B0B5-662CD615655C}"/>
          </ac:spMkLst>
        </pc:spChg>
      </pc:sldChg>
      <pc:sldChg chg="addSp delSp modSp add mod">
        <pc:chgData name="임양규 " userId="abc4b9b2-9de7-4fe2-942d-3599c2e53efb" providerId="ADAL" clId="{6306C6E4-16CC-4909-B4C0-AE67E1284DF5}" dt="2019-03-28T07:36:58.717" v="925" actId="404"/>
        <pc:sldMkLst>
          <pc:docMk/>
          <pc:sldMk cId="455174747" sldId="276"/>
        </pc:sldMkLst>
        <pc:graphicFrameChg chg="add del mod">
          <ac:chgData name="임양규 " userId="abc4b9b2-9de7-4fe2-942d-3599c2e53efb" providerId="ADAL" clId="{6306C6E4-16CC-4909-B4C0-AE67E1284DF5}" dt="2019-03-28T07:13:15.103" v="689" actId="478"/>
          <ac:graphicFrameMkLst>
            <pc:docMk/>
            <pc:sldMk cId="455174747" sldId="276"/>
            <ac:graphicFrameMk id="4" creationId="{9D022D63-DE29-422C-897F-866094E0D324}"/>
          </ac:graphicFrameMkLst>
        </pc:graphicFrameChg>
        <pc:graphicFrameChg chg="add del mod">
          <ac:chgData name="임양규 " userId="abc4b9b2-9de7-4fe2-942d-3599c2e53efb" providerId="ADAL" clId="{6306C6E4-16CC-4909-B4C0-AE67E1284DF5}" dt="2019-03-28T07:13:15.748" v="690" actId="478"/>
          <ac:graphicFrameMkLst>
            <pc:docMk/>
            <pc:sldMk cId="455174747" sldId="276"/>
            <ac:graphicFrameMk id="5" creationId="{6E51E2E1-AD91-4654-BA78-717E9379C37B}"/>
          </ac:graphicFrameMkLst>
        </pc:graphicFrameChg>
        <pc:graphicFrameChg chg="mod">
          <ac:chgData name="임양규 " userId="abc4b9b2-9de7-4fe2-942d-3599c2e53efb" providerId="ADAL" clId="{6306C6E4-16CC-4909-B4C0-AE67E1284DF5}" dt="2019-03-28T07:36:39.332" v="919" actId="404"/>
          <ac:graphicFrameMkLst>
            <pc:docMk/>
            <pc:sldMk cId="455174747" sldId="276"/>
            <ac:graphicFrameMk id="6" creationId="{E0B24D85-CFA9-41D4-8ECD-C497884D5FB7}"/>
          </ac:graphicFrameMkLst>
        </pc:graphicFrameChg>
        <pc:graphicFrameChg chg="add mod">
          <ac:chgData name="임양규 " userId="abc4b9b2-9de7-4fe2-942d-3599c2e53efb" providerId="ADAL" clId="{6306C6E4-16CC-4909-B4C0-AE67E1284DF5}" dt="2019-03-28T07:36:53.332" v="922" actId="404"/>
          <ac:graphicFrameMkLst>
            <pc:docMk/>
            <pc:sldMk cId="455174747" sldId="276"/>
            <ac:graphicFrameMk id="7" creationId="{E47F22BF-4A8F-43A9-8AB9-D3963E6F37C1}"/>
          </ac:graphicFrameMkLst>
        </pc:graphicFrameChg>
        <pc:graphicFrameChg chg="add mod">
          <ac:chgData name="임양규 " userId="abc4b9b2-9de7-4fe2-942d-3599c2e53efb" providerId="ADAL" clId="{6306C6E4-16CC-4909-B4C0-AE67E1284DF5}" dt="2019-03-28T07:36:58.717" v="925" actId="404"/>
          <ac:graphicFrameMkLst>
            <pc:docMk/>
            <pc:sldMk cId="455174747" sldId="276"/>
            <ac:graphicFrameMk id="8" creationId="{BC8E0A1C-33A7-4CA1-8C25-B69CD263EEE0}"/>
          </ac:graphicFrameMkLst>
        </pc:graphicFrameChg>
      </pc:sldChg>
      <pc:sldChg chg="modSp add">
        <pc:chgData name="임양규 " userId="abc4b9b2-9de7-4fe2-942d-3599c2e53efb" providerId="ADAL" clId="{6306C6E4-16CC-4909-B4C0-AE67E1284DF5}" dt="2019-03-28T07:18:37.346" v="797"/>
        <pc:sldMkLst>
          <pc:docMk/>
          <pc:sldMk cId="2722716835" sldId="277"/>
        </pc:sldMkLst>
        <pc:spChg chg="mod">
          <ac:chgData name="임양규 " userId="abc4b9b2-9de7-4fe2-942d-3599c2e53efb" providerId="ADAL" clId="{6306C6E4-16CC-4909-B4C0-AE67E1284DF5}" dt="2019-03-28T07:18:37.346" v="797"/>
          <ac:spMkLst>
            <pc:docMk/>
            <pc:sldMk cId="2722716835" sldId="277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3-28T07:17:19.595" v="778" actId="403"/>
          <ac:spMkLst>
            <pc:docMk/>
            <pc:sldMk cId="2722716835" sldId="277"/>
            <ac:spMk id="5" creationId="{E0074ACA-A7A4-4A34-B0B5-662CD615655C}"/>
          </ac:spMkLst>
        </pc:spChg>
      </pc:sldChg>
      <pc:sldChg chg="add">
        <pc:chgData name="임양규 " userId="abc4b9b2-9de7-4fe2-942d-3599c2e53efb" providerId="ADAL" clId="{6306C6E4-16CC-4909-B4C0-AE67E1284DF5}" dt="2019-03-28T07:20:18.154" v="832"/>
        <pc:sldMkLst>
          <pc:docMk/>
          <pc:sldMk cId="2815176294" sldId="278"/>
        </pc:sldMkLst>
      </pc:sldChg>
      <pc:sldChg chg="add mod">
        <pc:chgData name="임양규 " userId="abc4b9b2-9de7-4fe2-942d-3599c2e53efb" providerId="ADAL" clId="{6306C6E4-16CC-4909-B4C0-AE67E1284DF5}" dt="2019-03-28T07:26:32.512" v="860" actId="27918"/>
        <pc:sldMkLst>
          <pc:docMk/>
          <pc:sldMk cId="4070350071" sldId="279"/>
        </pc:sldMkLst>
      </pc:sldChg>
      <pc:sldChg chg="delSp modSp add ord">
        <pc:chgData name="임양규 " userId="abc4b9b2-9de7-4fe2-942d-3599c2e53efb" providerId="ADAL" clId="{6306C6E4-16CC-4909-B4C0-AE67E1284DF5}" dt="2019-04-04T05:48:42.847" v="1308" actId="478"/>
        <pc:sldMkLst>
          <pc:docMk/>
          <pc:sldMk cId="2850593472" sldId="280"/>
        </pc:sldMkLst>
        <pc:spChg chg="mod">
          <ac:chgData name="임양규 " userId="abc4b9b2-9de7-4fe2-942d-3599c2e53efb" providerId="ADAL" clId="{6306C6E4-16CC-4909-B4C0-AE67E1284DF5}" dt="2019-04-04T03:40:42.983" v="946" actId="20577"/>
          <ac:spMkLst>
            <pc:docMk/>
            <pc:sldMk cId="2850593472" sldId="280"/>
            <ac:spMk id="2" creationId="{992A73AA-963F-4480-9699-8F5D0AD5A2A3}"/>
          </ac:spMkLst>
        </pc:spChg>
        <pc:spChg chg="del">
          <ac:chgData name="임양규 " userId="abc4b9b2-9de7-4fe2-942d-3599c2e53efb" providerId="ADAL" clId="{6306C6E4-16CC-4909-B4C0-AE67E1284DF5}" dt="2019-04-04T05:48:42.847" v="1308" actId="478"/>
          <ac:spMkLst>
            <pc:docMk/>
            <pc:sldMk cId="2850593472" sldId="280"/>
            <ac:spMk id="3" creationId="{72B24750-1553-485F-B6E1-C42C55378534}"/>
          </ac:spMkLst>
        </pc:spChg>
        <pc:spChg chg="mod">
          <ac:chgData name="임양규 " userId="abc4b9b2-9de7-4fe2-942d-3599c2e53efb" providerId="ADAL" clId="{6306C6E4-16CC-4909-B4C0-AE67E1284DF5}" dt="2019-04-04T05:33:17.803" v="1223"/>
          <ac:spMkLst>
            <pc:docMk/>
            <pc:sldMk cId="2850593472" sldId="280"/>
            <ac:spMk id="5" creationId="{E0074ACA-A7A4-4A34-B0B5-662CD615655C}"/>
          </ac:spMkLst>
        </pc:spChg>
      </pc:sldChg>
      <pc:sldChg chg="addSp delSp modSp add">
        <pc:chgData name="임양규 " userId="abc4b9b2-9de7-4fe2-942d-3599c2e53efb" providerId="ADAL" clId="{6306C6E4-16CC-4909-B4C0-AE67E1284DF5}" dt="2019-04-04T05:48:37.536" v="1307" actId="478"/>
        <pc:sldMkLst>
          <pc:docMk/>
          <pc:sldMk cId="3949028178" sldId="281"/>
        </pc:sldMkLst>
        <pc:spChg chg="del">
          <ac:chgData name="임양규 " userId="abc4b9b2-9de7-4fe2-942d-3599c2e53efb" providerId="ADAL" clId="{6306C6E4-16CC-4909-B4C0-AE67E1284DF5}" dt="2019-04-04T05:48:37.536" v="1307" actId="478"/>
          <ac:spMkLst>
            <pc:docMk/>
            <pc:sldMk cId="3949028178" sldId="281"/>
            <ac:spMk id="3" creationId="{72B24750-1553-485F-B6E1-C42C55378534}"/>
          </ac:spMkLst>
        </pc:spChg>
        <pc:spChg chg="mod">
          <ac:chgData name="임양규 " userId="abc4b9b2-9de7-4fe2-942d-3599c2e53efb" providerId="ADAL" clId="{6306C6E4-16CC-4909-B4C0-AE67E1284DF5}" dt="2019-04-04T05:31:05.895" v="1177" actId="20577"/>
          <ac:spMkLst>
            <pc:docMk/>
            <pc:sldMk cId="3949028178" sldId="281"/>
            <ac:spMk id="5" creationId="{E0074ACA-A7A4-4A34-B0B5-662CD615655C}"/>
          </ac:spMkLst>
        </pc:spChg>
        <pc:picChg chg="add mod">
          <ac:chgData name="임양규 " userId="abc4b9b2-9de7-4fe2-942d-3599c2e53efb" providerId="ADAL" clId="{6306C6E4-16CC-4909-B4C0-AE67E1284DF5}" dt="2019-04-04T05:41:57.726" v="1267" actId="1076"/>
          <ac:picMkLst>
            <pc:docMk/>
            <pc:sldMk cId="3949028178" sldId="281"/>
            <ac:picMk id="4" creationId="{69515152-8B11-469E-8823-9908D25454B1}"/>
          </ac:picMkLst>
        </pc:picChg>
      </pc:sldChg>
      <pc:sldChg chg="addSp delSp modSp add mod ord">
        <pc:chgData name="임양규 " userId="abc4b9b2-9de7-4fe2-942d-3599c2e53efb" providerId="ADAL" clId="{6306C6E4-16CC-4909-B4C0-AE67E1284DF5}" dt="2019-04-04T06:01:21.703" v="1357"/>
        <pc:sldMkLst>
          <pc:docMk/>
          <pc:sldMk cId="2756733978" sldId="282"/>
        </pc:sldMkLst>
        <pc:spChg chg="mod">
          <ac:chgData name="임양규 " userId="abc4b9b2-9de7-4fe2-942d-3599c2e53efb" providerId="ADAL" clId="{6306C6E4-16CC-4909-B4C0-AE67E1284DF5}" dt="2019-04-04T05:40:03.694" v="1254" actId="20577"/>
          <ac:spMkLst>
            <pc:docMk/>
            <pc:sldMk cId="2756733978" sldId="282"/>
            <ac:spMk id="2" creationId="{992A73AA-963F-4480-9699-8F5D0AD5A2A3}"/>
          </ac:spMkLst>
        </pc:spChg>
        <pc:spChg chg="add del mod">
          <ac:chgData name="임양규 " userId="abc4b9b2-9de7-4fe2-942d-3599c2e53efb" providerId="ADAL" clId="{6306C6E4-16CC-4909-B4C0-AE67E1284DF5}" dt="2019-04-04T05:32:23.050" v="1184" actId="478"/>
          <ac:spMkLst>
            <pc:docMk/>
            <pc:sldMk cId="2756733978" sldId="282"/>
            <ac:spMk id="3" creationId="{6EA416F4-8298-4803-8C8D-E576FF18F210}"/>
          </ac:spMkLst>
        </pc:spChg>
        <pc:spChg chg="add del">
          <ac:chgData name="임양규 " userId="abc4b9b2-9de7-4fe2-942d-3599c2e53efb" providerId="ADAL" clId="{6306C6E4-16CC-4909-B4C0-AE67E1284DF5}" dt="2019-04-04T05:44:57.147" v="1275"/>
          <ac:spMkLst>
            <pc:docMk/>
            <pc:sldMk cId="2756733978" sldId="282"/>
            <ac:spMk id="4" creationId="{B96951CF-A2DD-41ED-A79D-AD76188FB9AE}"/>
          </ac:spMkLst>
        </pc:spChg>
        <pc:graphicFrameChg chg="del">
          <ac:chgData name="임양규 " userId="abc4b9b2-9de7-4fe2-942d-3599c2e53efb" providerId="ADAL" clId="{6306C6E4-16CC-4909-B4C0-AE67E1284DF5}" dt="2019-04-04T05:32:03.578" v="1182" actId="478"/>
          <ac:graphicFrameMkLst>
            <pc:docMk/>
            <pc:sldMk cId="2756733978" sldId="282"/>
            <ac:graphicFrameMk id="6" creationId="{E0B24D85-CFA9-41D4-8ECD-C497884D5FB7}"/>
          </ac:graphicFrameMkLst>
        </pc:graphicFrameChg>
        <pc:graphicFrameChg chg="del">
          <ac:chgData name="임양규 " userId="abc4b9b2-9de7-4fe2-942d-3599c2e53efb" providerId="ADAL" clId="{6306C6E4-16CC-4909-B4C0-AE67E1284DF5}" dt="2019-04-04T05:32:24.858" v="1185" actId="478"/>
          <ac:graphicFrameMkLst>
            <pc:docMk/>
            <pc:sldMk cId="2756733978" sldId="282"/>
            <ac:graphicFrameMk id="7" creationId="{E47F22BF-4A8F-43A9-8AB9-D3963E6F37C1}"/>
          </ac:graphicFrameMkLst>
        </pc:graphicFrameChg>
        <pc:graphicFrameChg chg="del">
          <ac:chgData name="임양규 " userId="abc4b9b2-9de7-4fe2-942d-3599c2e53efb" providerId="ADAL" clId="{6306C6E4-16CC-4909-B4C0-AE67E1284DF5}" dt="2019-04-04T05:32:09.712" v="1183" actId="478"/>
          <ac:graphicFrameMkLst>
            <pc:docMk/>
            <pc:sldMk cId="2756733978" sldId="282"/>
            <ac:graphicFrameMk id="8" creationId="{BC8E0A1C-33A7-4CA1-8C25-B69CD263EEE0}"/>
          </ac:graphicFrameMkLst>
        </pc:graphicFrameChg>
        <pc:graphicFrameChg chg="add del">
          <ac:chgData name="임양규 " userId="abc4b9b2-9de7-4fe2-942d-3599c2e53efb" providerId="ADAL" clId="{6306C6E4-16CC-4909-B4C0-AE67E1284DF5}" dt="2019-04-04T05:40:30.257" v="1260" actId="478"/>
          <ac:graphicFrameMkLst>
            <pc:docMk/>
            <pc:sldMk cId="2756733978" sldId="282"/>
            <ac:graphicFrameMk id="9" creationId="{2C306207-A376-4FC8-AD3A-011B899644CC}"/>
          </ac:graphicFrameMkLst>
        </pc:graphicFrameChg>
        <pc:graphicFrameChg chg="add del mod">
          <ac:chgData name="임양규 " userId="abc4b9b2-9de7-4fe2-942d-3599c2e53efb" providerId="ADAL" clId="{6306C6E4-16CC-4909-B4C0-AE67E1284DF5}" dt="2019-04-04T05:44:37.883" v="1273" actId="478"/>
          <ac:graphicFrameMkLst>
            <pc:docMk/>
            <pc:sldMk cId="2756733978" sldId="282"/>
            <ac:graphicFrameMk id="10" creationId="{96D0DAA2-33C1-46E1-B6DE-F0B23CED486F}"/>
          </ac:graphicFrameMkLst>
        </pc:graphicFrameChg>
        <pc:graphicFrameChg chg="add mod">
          <ac:chgData name="임양규 " userId="abc4b9b2-9de7-4fe2-942d-3599c2e53efb" providerId="ADAL" clId="{6306C6E4-16CC-4909-B4C0-AE67E1284DF5}" dt="2019-04-04T05:44:17.805" v="1272" actId="167"/>
          <ac:graphicFrameMkLst>
            <pc:docMk/>
            <pc:sldMk cId="2756733978" sldId="282"/>
            <ac:graphicFrameMk id="11" creationId="{8B448686-C920-4811-859E-FB647A369C43}"/>
          </ac:graphicFrameMkLst>
        </pc:graphicFrameChg>
      </pc:sldChg>
      <pc:sldChg chg="add del">
        <pc:chgData name="임양규 " userId="abc4b9b2-9de7-4fe2-942d-3599c2e53efb" providerId="ADAL" clId="{6306C6E4-16CC-4909-B4C0-AE67E1284DF5}" dt="2019-04-04T05:31:24.084" v="1179"/>
        <pc:sldMkLst>
          <pc:docMk/>
          <pc:sldMk cId="2881872742" sldId="282"/>
        </pc:sldMkLst>
      </pc:sldChg>
      <pc:sldChg chg="addSp delSp modSp add ord">
        <pc:chgData name="임양규 " userId="abc4b9b2-9de7-4fe2-942d-3599c2e53efb" providerId="ADAL" clId="{6306C6E4-16CC-4909-B4C0-AE67E1284DF5}" dt="2019-04-04T05:48:19.159" v="1306" actId="478"/>
        <pc:sldMkLst>
          <pc:docMk/>
          <pc:sldMk cId="1362762343" sldId="283"/>
        </pc:sldMkLst>
        <pc:spChg chg="add del mod">
          <ac:chgData name="임양규 " userId="abc4b9b2-9de7-4fe2-942d-3599c2e53efb" providerId="ADAL" clId="{6306C6E4-16CC-4909-B4C0-AE67E1284DF5}" dt="2019-04-04T05:48:18.119" v="1305" actId="478"/>
          <ac:spMkLst>
            <pc:docMk/>
            <pc:sldMk cId="1362762343" sldId="283"/>
            <ac:spMk id="3" creationId="{253516E4-B57E-4E21-BFF6-677602DDAB6A}"/>
          </ac:spMkLst>
        </pc:spChg>
        <pc:spChg chg="add del mod">
          <ac:chgData name="임양규 " userId="abc4b9b2-9de7-4fe2-942d-3599c2e53efb" providerId="ADAL" clId="{6306C6E4-16CC-4909-B4C0-AE67E1284DF5}" dt="2019-04-04T05:48:19.159" v="1306" actId="478"/>
          <ac:spMkLst>
            <pc:docMk/>
            <pc:sldMk cId="1362762343" sldId="283"/>
            <ac:spMk id="4" creationId="{F8D52206-B2B5-4BE5-A845-C6515944A4F7}"/>
          </ac:spMkLst>
        </pc:spChg>
        <pc:spChg chg="add del mod">
          <ac:chgData name="임양규 " userId="abc4b9b2-9de7-4fe2-942d-3599c2e53efb" providerId="ADAL" clId="{6306C6E4-16CC-4909-B4C0-AE67E1284DF5}" dt="2019-04-04T05:48:17.064" v="1304" actId="478"/>
          <ac:spMkLst>
            <pc:docMk/>
            <pc:sldMk cId="1362762343" sldId="283"/>
            <ac:spMk id="5" creationId="{34AF5809-D14B-4061-AA8E-0B2F3F061849}"/>
          </ac:spMkLst>
        </pc:spChg>
        <pc:spChg chg="add del mod">
          <ac:chgData name="임양규 " userId="abc4b9b2-9de7-4fe2-942d-3599c2e53efb" providerId="ADAL" clId="{6306C6E4-16CC-4909-B4C0-AE67E1284DF5}" dt="2019-04-04T05:48:15.504" v="1303" actId="478"/>
          <ac:spMkLst>
            <pc:docMk/>
            <pc:sldMk cId="1362762343" sldId="283"/>
            <ac:spMk id="6" creationId="{2585FB3C-364E-420D-A213-1ABFAEC406E4}"/>
          </ac:spMkLst>
        </pc:spChg>
        <pc:graphicFrameChg chg="mod">
          <ac:chgData name="임양규 " userId="abc4b9b2-9de7-4fe2-942d-3599c2e53efb" providerId="ADAL" clId="{6306C6E4-16CC-4909-B4C0-AE67E1284DF5}" dt="2019-04-04T05:47:42.025" v="1301" actId="1076"/>
          <ac:graphicFrameMkLst>
            <pc:docMk/>
            <pc:sldMk cId="1362762343" sldId="283"/>
            <ac:graphicFrameMk id="9" creationId="{2C306207-A376-4FC8-AD3A-011B899644CC}"/>
          </ac:graphicFrameMkLst>
        </pc:graphicFrameChg>
      </pc:sldChg>
      <pc:sldChg chg="addSp delSp modSp add mod ord">
        <pc:chgData name="임양규 " userId="abc4b9b2-9de7-4fe2-942d-3599c2e53efb" providerId="ADAL" clId="{6306C6E4-16CC-4909-B4C0-AE67E1284DF5}" dt="2019-04-04T06:22:33.336" v="1399" actId="20577"/>
        <pc:sldMkLst>
          <pc:docMk/>
          <pc:sldMk cId="2426765429" sldId="284"/>
        </pc:sldMkLst>
        <pc:spChg chg="mod">
          <ac:chgData name="임양규 " userId="abc4b9b2-9de7-4fe2-942d-3599c2e53efb" providerId="ADAL" clId="{6306C6E4-16CC-4909-B4C0-AE67E1284DF5}" dt="2019-04-04T06:22:33.336" v="1399" actId="20577"/>
          <ac:spMkLst>
            <pc:docMk/>
            <pc:sldMk cId="2426765429" sldId="284"/>
            <ac:spMk id="2" creationId="{992A73AA-963F-4480-9699-8F5D0AD5A2A3}"/>
          </ac:spMkLst>
        </pc:spChg>
        <pc:graphicFrameChg chg="add mod">
          <ac:chgData name="임양규 " userId="abc4b9b2-9de7-4fe2-942d-3599c2e53efb" providerId="ADAL" clId="{6306C6E4-16CC-4909-B4C0-AE67E1284DF5}" dt="2019-04-04T05:41:01.618" v="1264" actId="167"/>
          <ac:graphicFrameMkLst>
            <pc:docMk/>
            <pc:sldMk cId="2426765429" sldId="284"/>
            <ac:graphicFrameMk id="4" creationId="{73100945-E398-4931-B9FE-23C00514D578}"/>
          </ac:graphicFrameMkLst>
        </pc:graphicFrameChg>
        <pc:graphicFrameChg chg="del">
          <ac:chgData name="임양규 " userId="abc4b9b2-9de7-4fe2-942d-3599c2e53efb" providerId="ADAL" clId="{6306C6E4-16CC-4909-B4C0-AE67E1284DF5}" dt="2019-04-04T05:41:11.393" v="1265" actId="478"/>
          <ac:graphicFrameMkLst>
            <pc:docMk/>
            <pc:sldMk cId="2426765429" sldId="284"/>
            <ac:graphicFrameMk id="9" creationId="{2C306207-A376-4FC8-AD3A-011B899644CC}"/>
          </ac:graphicFrameMkLst>
        </pc:graphicFrameChg>
      </pc:sldChg>
      <pc:sldChg chg="addSp delSp modSp add mod">
        <pc:chgData name="임양규 " userId="abc4b9b2-9de7-4fe2-942d-3599c2e53efb" providerId="ADAL" clId="{6306C6E4-16CC-4909-B4C0-AE67E1284DF5}" dt="2019-04-04T06:21:23.900" v="1380" actId="27918"/>
        <pc:sldMkLst>
          <pc:docMk/>
          <pc:sldMk cId="3908297456" sldId="285"/>
        </pc:sldMkLst>
        <pc:spChg chg="mod">
          <ac:chgData name="임양규 " userId="abc4b9b2-9de7-4fe2-942d-3599c2e53efb" providerId="ADAL" clId="{6306C6E4-16CC-4909-B4C0-AE67E1284DF5}" dt="2019-04-04T05:57:31.519" v="1352" actId="20577"/>
          <ac:spMkLst>
            <pc:docMk/>
            <pc:sldMk cId="3908297456" sldId="285"/>
            <ac:spMk id="2" creationId="{992A73AA-963F-4480-9699-8F5D0AD5A2A3}"/>
          </ac:spMkLst>
        </pc:spChg>
        <pc:graphicFrameChg chg="add mod">
          <ac:chgData name="임양규 " userId="abc4b9b2-9de7-4fe2-942d-3599c2e53efb" providerId="ADAL" clId="{6306C6E4-16CC-4909-B4C0-AE67E1284DF5}" dt="2019-04-04T05:55:03.973" v="1315" actId="167"/>
          <ac:graphicFrameMkLst>
            <pc:docMk/>
            <pc:sldMk cId="3908297456" sldId="285"/>
            <ac:graphicFrameMk id="4" creationId="{95DE6E2C-187E-4CC5-B5EF-EEA900A09EA1}"/>
          </ac:graphicFrameMkLst>
        </pc:graphicFrameChg>
        <pc:graphicFrameChg chg="del">
          <ac:chgData name="임양규 " userId="abc4b9b2-9de7-4fe2-942d-3599c2e53efb" providerId="ADAL" clId="{6306C6E4-16CC-4909-B4C0-AE67E1284DF5}" dt="2019-04-04T05:55:13.804" v="1316" actId="478"/>
          <ac:graphicFrameMkLst>
            <pc:docMk/>
            <pc:sldMk cId="3908297456" sldId="285"/>
            <ac:graphicFrameMk id="9" creationId="{2C306207-A376-4FC8-AD3A-011B899644CC}"/>
          </ac:graphicFrameMkLst>
        </pc:graphicFrameChg>
      </pc:sldChg>
      <pc:sldChg chg="addSp delSp modSp add mod">
        <pc:chgData name="임양규 " userId="abc4b9b2-9de7-4fe2-942d-3599c2e53efb" providerId="ADAL" clId="{6306C6E4-16CC-4909-B4C0-AE67E1284DF5}" dt="2019-04-04T06:22:01.088" v="1383" actId="27918"/>
        <pc:sldMkLst>
          <pc:docMk/>
          <pc:sldMk cId="2464760333" sldId="286"/>
        </pc:sldMkLst>
        <pc:spChg chg="mod">
          <ac:chgData name="임양규 " userId="abc4b9b2-9de7-4fe2-942d-3599c2e53efb" providerId="ADAL" clId="{6306C6E4-16CC-4909-B4C0-AE67E1284DF5}" dt="2019-04-04T05:57:41.577" v="1353"/>
          <ac:spMkLst>
            <pc:docMk/>
            <pc:sldMk cId="2464760333" sldId="286"/>
            <ac:spMk id="2" creationId="{992A73AA-963F-4480-9699-8F5D0AD5A2A3}"/>
          </ac:spMkLst>
        </pc:spChg>
        <pc:graphicFrameChg chg="add mod">
          <ac:chgData name="임양규 " userId="abc4b9b2-9de7-4fe2-942d-3599c2e53efb" providerId="ADAL" clId="{6306C6E4-16CC-4909-B4C0-AE67E1284DF5}" dt="2019-04-04T05:55:34.817" v="1320" actId="167"/>
          <ac:graphicFrameMkLst>
            <pc:docMk/>
            <pc:sldMk cId="2464760333" sldId="286"/>
            <ac:graphicFrameMk id="4" creationId="{706B8598-4AFD-4CA9-AD20-FF49EFF1EDBD}"/>
          </ac:graphicFrameMkLst>
        </pc:graphicFrameChg>
        <pc:graphicFrameChg chg="add mod">
          <ac:chgData name="임양규 " userId="abc4b9b2-9de7-4fe2-942d-3599c2e53efb" providerId="ADAL" clId="{6306C6E4-16CC-4909-B4C0-AE67E1284DF5}" dt="2019-04-04T05:56:57.492" v="1329" actId="167"/>
          <ac:graphicFrameMkLst>
            <pc:docMk/>
            <pc:sldMk cId="2464760333" sldId="286"/>
            <ac:graphicFrameMk id="5" creationId="{706B8598-4AFD-4CA9-AD20-FF49EFF1EDBD}"/>
          </ac:graphicFrameMkLst>
        </pc:graphicFrameChg>
        <pc:graphicFrameChg chg="del">
          <ac:chgData name="임양규 " userId="abc4b9b2-9de7-4fe2-942d-3599c2e53efb" providerId="ADAL" clId="{6306C6E4-16CC-4909-B4C0-AE67E1284DF5}" dt="2019-04-04T05:57:08.834" v="1330" actId="478"/>
          <ac:graphicFrameMkLst>
            <pc:docMk/>
            <pc:sldMk cId="2464760333" sldId="286"/>
            <ac:graphicFrameMk id="11" creationId="{8B448686-C920-4811-859E-FB647A369C43}"/>
          </ac:graphicFrameMkLst>
        </pc:graphicFrameChg>
      </pc:sldChg>
      <pc:sldChg chg="addSp delSp modSp add mod">
        <pc:chgData name="임양규 " userId="abc4b9b2-9de7-4fe2-942d-3599c2e53efb" providerId="ADAL" clId="{6306C6E4-16CC-4909-B4C0-AE67E1284DF5}" dt="2019-04-04T06:22:41.490" v="1400"/>
        <pc:sldMkLst>
          <pc:docMk/>
          <pc:sldMk cId="953959688" sldId="287"/>
        </pc:sldMkLst>
        <pc:spChg chg="mod">
          <ac:chgData name="임양규 " userId="abc4b9b2-9de7-4fe2-942d-3599c2e53efb" providerId="ADAL" clId="{6306C6E4-16CC-4909-B4C0-AE67E1284DF5}" dt="2019-04-04T06:22:41.490" v="1400"/>
          <ac:spMkLst>
            <pc:docMk/>
            <pc:sldMk cId="953959688" sldId="287"/>
            <ac:spMk id="2" creationId="{992A73AA-963F-4480-9699-8F5D0AD5A2A3}"/>
          </ac:spMkLst>
        </pc:spChg>
        <pc:graphicFrameChg chg="del">
          <ac:chgData name="임양규 " userId="abc4b9b2-9de7-4fe2-942d-3599c2e53efb" providerId="ADAL" clId="{6306C6E4-16CC-4909-B4C0-AE67E1284DF5}" dt="2019-04-04T05:56:09.082" v="1325" actId="478"/>
          <ac:graphicFrameMkLst>
            <pc:docMk/>
            <pc:sldMk cId="953959688" sldId="287"/>
            <ac:graphicFrameMk id="4" creationId="{73100945-E398-4931-B9FE-23C00514D578}"/>
          </ac:graphicFrameMkLst>
        </pc:graphicFrameChg>
        <pc:graphicFrameChg chg="add mod">
          <ac:chgData name="임양규 " userId="abc4b9b2-9de7-4fe2-942d-3599c2e53efb" providerId="ADAL" clId="{6306C6E4-16CC-4909-B4C0-AE67E1284DF5}" dt="2019-04-04T05:55:57.413" v="1324" actId="167"/>
          <ac:graphicFrameMkLst>
            <pc:docMk/>
            <pc:sldMk cId="953959688" sldId="287"/>
            <ac:graphicFrameMk id="5" creationId="{39BBC723-A50F-4DDD-8C92-4EFA42FF6AF1}"/>
          </ac:graphicFrameMkLst>
        </pc:graphicFrameChg>
      </pc:sldChg>
      <pc:sldChg chg="addSp delSp modSp add mod ord">
        <pc:chgData name="임양규 " userId="abc4b9b2-9de7-4fe2-942d-3599c2e53efb" providerId="ADAL" clId="{6306C6E4-16CC-4909-B4C0-AE67E1284DF5}" dt="2019-04-04T06:21:59.582" v="1381" actId="27918"/>
        <pc:sldMkLst>
          <pc:docMk/>
          <pc:sldMk cId="3148979981" sldId="288"/>
        </pc:sldMkLst>
        <pc:spChg chg="mod">
          <ac:chgData name="임양규 " userId="abc4b9b2-9de7-4fe2-942d-3599c2e53efb" providerId="ADAL" clId="{6306C6E4-16CC-4909-B4C0-AE67E1284DF5}" dt="2019-04-04T06:09:43.944" v="1378" actId="20577"/>
          <ac:spMkLst>
            <pc:docMk/>
            <pc:sldMk cId="3148979981" sldId="288"/>
            <ac:spMk id="2" creationId="{992A73AA-963F-4480-9699-8F5D0AD5A2A3}"/>
          </ac:spMkLst>
        </pc:spChg>
        <pc:graphicFrameChg chg="del">
          <ac:chgData name="임양규 " userId="abc4b9b2-9de7-4fe2-942d-3599c2e53efb" providerId="ADAL" clId="{6306C6E4-16CC-4909-B4C0-AE67E1284DF5}" dt="2019-04-04T06:05:59.526" v="1364" actId="478"/>
          <ac:graphicFrameMkLst>
            <pc:docMk/>
            <pc:sldMk cId="3148979981" sldId="288"/>
            <ac:graphicFrameMk id="4" creationId="{95DE6E2C-187E-4CC5-B5EF-EEA900A09EA1}"/>
          </ac:graphicFrameMkLst>
        </pc:graphicFrameChg>
        <pc:graphicFrameChg chg="add mod">
          <ac:chgData name="임양규 " userId="abc4b9b2-9de7-4fe2-942d-3599c2e53efb" providerId="ADAL" clId="{6306C6E4-16CC-4909-B4C0-AE67E1284DF5}" dt="2019-04-04T06:05:53.044" v="1363" actId="167"/>
          <ac:graphicFrameMkLst>
            <pc:docMk/>
            <pc:sldMk cId="3148979981" sldId="288"/>
            <ac:graphicFrameMk id="5" creationId="{6EE6539A-7DAB-4147-A723-1D01DA571689}"/>
          </ac:graphicFrameMkLst>
        </pc:graphicFrameChg>
      </pc:sldChg>
      <pc:sldChg chg="add del">
        <pc:chgData name="임양규 " userId="abc4b9b2-9de7-4fe2-942d-3599c2e53efb" providerId="ADAL" clId="{6306C6E4-16CC-4909-B4C0-AE67E1284DF5}" dt="2019-04-04T06:09:24.233" v="1365" actId="2696"/>
        <pc:sldMkLst>
          <pc:docMk/>
          <pc:sldMk cId="2053938858" sldId="289"/>
        </pc:sldMkLst>
      </pc:sldChg>
      <pc:sldChg chg="addSp delSp modSp add">
        <pc:chgData name="임양규 " userId="abc4b9b2-9de7-4fe2-942d-3599c2e53efb" providerId="ADAL" clId="{6306C6E4-16CC-4909-B4C0-AE67E1284DF5}" dt="2019-04-04T06:30:21.265" v="1630"/>
        <pc:sldMkLst>
          <pc:docMk/>
          <pc:sldMk cId="3221973260" sldId="289"/>
        </pc:sldMkLst>
        <pc:spChg chg="mod">
          <ac:chgData name="임양규 " userId="abc4b9b2-9de7-4fe2-942d-3599c2e53efb" providerId="ADAL" clId="{6306C6E4-16CC-4909-B4C0-AE67E1284DF5}" dt="2019-04-04T06:30:21.265" v="1630"/>
          <ac:spMkLst>
            <pc:docMk/>
            <pc:sldMk cId="3221973260" sldId="289"/>
            <ac:spMk id="2" creationId="{992A73AA-963F-4480-9699-8F5D0AD5A2A3}"/>
          </ac:spMkLst>
        </pc:spChg>
        <pc:picChg chg="add mod ord modCrop">
          <ac:chgData name="임양규 " userId="abc4b9b2-9de7-4fe2-942d-3599c2e53efb" providerId="ADAL" clId="{6306C6E4-16CC-4909-B4C0-AE67E1284DF5}" dt="2019-04-04T06:26:40.906" v="1417" actId="732"/>
          <ac:picMkLst>
            <pc:docMk/>
            <pc:sldMk cId="3221973260" sldId="289"/>
            <ac:picMk id="3" creationId="{97FA2C4E-3C6E-43E9-80B4-CB724ED6FBCB}"/>
          </ac:picMkLst>
        </pc:picChg>
        <pc:picChg chg="del">
          <ac:chgData name="임양규 " userId="abc4b9b2-9de7-4fe2-942d-3599c2e53efb" providerId="ADAL" clId="{6306C6E4-16CC-4909-B4C0-AE67E1284DF5}" dt="2019-04-04T06:25:54.560" v="1412" actId="478"/>
          <ac:picMkLst>
            <pc:docMk/>
            <pc:sldMk cId="3221973260" sldId="289"/>
            <ac:picMk id="4" creationId="{69515152-8B11-469E-8823-9908D25454B1}"/>
          </ac:picMkLst>
        </pc:picChg>
      </pc:sldChg>
      <pc:sldChg chg="add del">
        <pc:chgData name="임양규 " userId="abc4b9b2-9de7-4fe2-942d-3599c2e53efb" providerId="ADAL" clId="{6306C6E4-16CC-4909-B4C0-AE67E1284DF5}" dt="2019-04-04T06:09:25.445" v="1366" actId="2696"/>
        <pc:sldMkLst>
          <pc:docMk/>
          <pc:sldMk cId="1081147484" sldId="290"/>
        </pc:sldMkLst>
      </pc:sldChg>
      <pc:sldChg chg="addSp delSp modSp add ord">
        <pc:chgData name="임양규 " userId="abc4b9b2-9de7-4fe2-942d-3599c2e53efb" providerId="ADAL" clId="{6306C6E4-16CC-4909-B4C0-AE67E1284DF5}" dt="2019-04-04T06:34:28.816" v="1793" actId="1076"/>
        <pc:sldMkLst>
          <pc:docMk/>
          <pc:sldMk cId="1186259765" sldId="290"/>
        </pc:sldMkLst>
        <pc:spChg chg="mod">
          <ac:chgData name="임양규 " userId="abc4b9b2-9de7-4fe2-942d-3599c2e53efb" providerId="ADAL" clId="{6306C6E4-16CC-4909-B4C0-AE67E1284DF5}" dt="2019-04-04T06:30:25.601" v="1631"/>
          <ac:spMkLst>
            <pc:docMk/>
            <pc:sldMk cId="1186259765" sldId="290"/>
            <ac:spMk id="2" creationId="{992A73AA-963F-4480-9699-8F5D0AD5A2A3}"/>
          </ac:spMkLst>
        </pc:spChg>
        <pc:picChg chg="del">
          <ac:chgData name="임양규 " userId="abc4b9b2-9de7-4fe2-942d-3599c2e53efb" providerId="ADAL" clId="{6306C6E4-16CC-4909-B4C0-AE67E1284DF5}" dt="2019-04-04T06:27:25.423" v="1420" actId="478"/>
          <ac:picMkLst>
            <pc:docMk/>
            <pc:sldMk cId="1186259765" sldId="290"/>
            <ac:picMk id="3" creationId="{97FA2C4E-3C6E-43E9-80B4-CB724ED6FBCB}"/>
          </ac:picMkLst>
        </pc:picChg>
        <pc:picChg chg="add mod">
          <ac:chgData name="임양규 " userId="abc4b9b2-9de7-4fe2-942d-3599c2e53efb" providerId="ADAL" clId="{6306C6E4-16CC-4909-B4C0-AE67E1284DF5}" dt="2019-04-04T06:34:20.151" v="1790" actId="1076"/>
          <ac:picMkLst>
            <pc:docMk/>
            <pc:sldMk cId="1186259765" sldId="290"/>
            <ac:picMk id="4" creationId="{A9A84409-BA7B-4008-824B-B7A3522C7417}"/>
          </ac:picMkLst>
        </pc:picChg>
        <pc:picChg chg="add mod">
          <ac:chgData name="임양규 " userId="abc4b9b2-9de7-4fe2-942d-3599c2e53efb" providerId="ADAL" clId="{6306C6E4-16CC-4909-B4C0-AE67E1284DF5}" dt="2019-04-04T06:34:28.816" v="1793" actId="1076"/>
          <ac:picMkLst>
            <pc:docMk/>
            <pc:sldMk cId="1186259765" sldId="290"/>
            <ac:picMk id="6" creationId="{B9068167-A7A6-4507-80B9-602B819B9D19}"/>
          </ac:picMkLst>
        </pc:picChg>
      </pc:sldChg>
      <pc:sldChg chg="modSp add">
        <pc:chgData name="임양규 " userId="abc4b9b2-9de7-4fe2-942d-3599c2e53efb" providerId="ADAL" clId="{6306C6E4-16CC-4909-B4C0-AE67E1284DF5}" dt="2019-04-04T06:30:16.417" v="1616"/>
        <pc:sldMkLst>
          <pc:docMk/>
          <pc:sldMk cId="2544101968" sldId="291"/>
        </pc:sldMkLst>
        <pc:spChg chg="mod">
          <ac:chgData name="임양규 " userId="abc4b9b2-9de7-4fe2-942d-3599c2e53efb" providerId="ADAL" clId="{6306C6E4-16CC-4909-B4C0-AE67E1284DF5}" dt="2019-04-04T06:30:16.417" v="1616"/>
          <ac:spMkLst>
            <pc:docMk/>
            <pc:sldMk cId="2544101968" sldId="291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04T06:28:42.675" v="1550" actId="113"/>
          <ac:spMkLst>
            <pc:docMk/>
            <pc:sldMk cId="2544101968" sldId="291"/>
            <ac:spMk id="5" creationId="{E0074ACA-A7A4-4A34-B0B5-662CD615655C}"/>
          </ac:spMkLst>
        </pc:spChg>
      </pc:sldChg>
      <pc:sldChg chg="add del">
        <pc:chgData name="임양규 " userId="abc4b9b2-9de7-4fe2-942d-3599c2e53efb" providerId="ADAL" clId="{6306C6E4-16CC-4909-B4C0-AE67E1284DF5}" dt="2019-04-04T06:29:21.330" v="1552" actId="2696"/>
        <pc:sldMkLst>
          <pc:docMk/>
          <pc:sldMk cId="1623064526" sldId="292"/>
        </pc:sldMkLst>
      </pc:sldChg>
      <pc:sldChg chg="modSp add">
        <pc:chgData name="임양규 " userId="abc4b9b2-9de7-4fe2-942d-3599c2e53efb" providerId="ADAL" clId="{6306C6E4-16CC-4909-B4C0-AE67E1284DF5}" dt="2019-04-04T06:35:02.106" v="1909" actId="20577"/>
        <pc:sldMkLst>
          <pc:docMk/>
          <pc:sldMk cId="227970326" sldId="293"/>
        </pc:sldMkLst>
        <pc:spChg chg="mod">
          <ac:chgData name="임양규 " userId="abc4b9b2-9de7-4fe2-942d-3599c2e53efb" providerId="ADAL" clId="{6306C6E4-16CC-4909-B4C0-AE67E1284DF5}" dt="2019-04-04T06:30:09.488" v="1603"/>
          <ac:spMkLst>
            <pc:docMk/>
            <pc:sldMk cId="227970326" sldId="293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04T06:35:02.106" v="1909" actId="20577"/>
          <ac:spMkLst>
            <pc:docMk/>
            <pc:sldMk cId="227970326" sldId="293"/>
            <ac:spMk id="5" creationId="{E0074ACA-A7A4-4A34-B0B5-662CD615655C}"/>
          </ac:spMkLst>
        </pc:spChg>
      </pc:sldChg>
      <pc:sldChg chg="modSp add">
        <pc:chgData name="임양규 " userId="abc4b9b2-9de7-4fe2-942d-3599c2e53efb" providerId="ADAL" clId="{6306C6E4-16CC-4909-B4C0-AE67E1284DF5}" dt="2019-04-04T06:31:35.608" v="1787"/>
        <pc:sldMkLst>
          <pc:docMk/>
          <pc:sldMk cId="4061001222" sldId="294"/>
        </pc:sldMkLst>
        <pc:spChg chg="mod">
          <ac:chgData name="임양규 " userId="abc4b9b2-9de7-4fe2-942d-3599c2e53efb" providerId="ADAL" clId="{6306C6E4-16CC-4909-B4C0-AE67E1284DF5}" dt="2019-04-04T06:30:50.497" v="1651" actId="20577"/>
          <ac:spMkLst>
            <pc:docMk/>
            <pc:sldMk cId="4061001222" sldId="294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04T06:31:35.608" v="1787"/>
          <ac:spMkLst>
            <pc:docMk/>
            <pc:sldMk cId="4061001222" sldId="294"/>
            <ac:spMk id="5" creationId="{E0074ACA-A7A4-4A34-B0B5-662CD615655C}"/>
          </ac:spMkLst>
        </pc:spChg>
      </pc:sldChg>
    </pc:docChg>
  </pc:docChgLst>
  <pc:docChgLst>
    <pc:chgData name="임양규" userId="abc4b9b2-9de7-4fe2-942d-3599c2e53efb" providerId="ADAL" clId="{B601F967-ED8D-4823-8E02-D1688F53FE80}"/>
    <pc:docChg chg="custSel addSld modSld">
      <pc:chgData name="임양규" userId="abc4b9b2-9de7-4fe2-942d-3599c2e53efb" providerId="ADAL" clId="{B601F967-ED8D-4823-8E02-D1688F53FE80}" dt="2019-03-27T17:27:55.409" v="369"/>
      <pc:docMkLst>
        <pc:docMk/>
      </pc:docMkLst>
      <pc:sldChg chg="addSp delSp modSp add">
        <pc:chgData name="임양규" userId="abc4b9b2-9de7-4fe2-942d-3599c2e53efb" providerId="ADAL" clId="{B601F967-ED8D-4823-8E02-D1688F53FE80}" dt="2019-03-27T17:27:54.232" v="368"/>
        <pc:sldMkLst>
          <pc:docMk/>
          <pc:sldMk cId="1041959437" sldId="268"/>
        </pc:sldMkLst>
        <pc:spChg chg="mod">
          <ac:chgData name="임양규" userId="abc4b9b2-9de7-4fe2-942d-3599c2e53efb" providerId="ADAL" clId="{B601F967-ED8D-4823-8E02-D1688F53FE80}" dt="2019-03-27T17:26:44.124" v="125"/>
          <ac:spMkLst>
            <pc:docMk/>
            <pc:sldMk cId="1041959437" sldId="268"/>
            <ac:spMk id="2" creationId="{992A73AA-963F-4480-9699-8F5D0AD5A2A3}"/>
          </ac:spMkLst>
        </pc:spChg>
        <pc:spChg chg="add mod">
          <ac:chgData name="임양규" userId="abc4b9b2-9de7-4fe2-942d-3599c2e53efb" providerId="ADAL" clId="{B601F967-ED8D-4823-8E02-D1688F53FE80}" dt="2019-03-27T17:27:54.232" v="368"/>
          <ac:spMkLst>
            <pc:docMk/>
            <pc:sldMk cId="1041959437" sldId="268"/>
            <ac:spMk id="5" creationId="{E0074ACA-A7A4-4A34-B0B5-662CD615655C}"/>
          </ac:spMkLst>
        </pc:spChg>
        <pc:picChg chg="del">
          <ac:chgData name="임양규" userId="abc4b9b2-9de7-4fe2-942d-3599c2e53efb" providerId="ADAL" clId="{B601F967-ED8D-4823-8E02-D1688F53FE80}" dt="2019-03-27T17:25:40.618" v="24" actId="478"/>
          <ac:picMkLst>
            <pc:docMk/>
            <pc:sldMk cId="1041959437" sldId="268"/>
            <ac:picMk id="4" creationId="{3DE25AF6-441D-4CF5-8DB7-4D8FCE381968}"/>
          </ac:picMkLst>
        </pc:picChg>
      </pc:sldChg>
      <pc:sldChg chg="add">
        <pc:chgData name="임양규" userId="abc4b9b2-9de7-4fe2-942d-3599c2e53efb" providerId="ADAL" clId="{B601F967-ED8D-4823-8E02-D1688F53FE80}" dt="2019-03-27T17:27:55.409" v="369"/>
        <pc:sldMkLst>
          <pc:docMk/>
          <pc:sldMk cId="3559924003" sldId="26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F6-4306-847C-A33ED09215A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F6-4306-847C-A33ED09215A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F6-4306-847C-A33ED09215A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2F6-4306-847C-A33ED09215A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2F6-4306-847C-A33ED09215A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2F6-4306-847C-A33ED09215A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2F6-4306-847C-A33ED09215A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2F6-4306-847C-A33ED09215A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2F6-4306-847C-A33ED09215A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2F6-4306-847C-A33ED09215A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2F6-4306-847C-A33ED09215A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2F6-4306-847C-A33ED09215AE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2F6-4306-847C-A33ED09215AE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A2F6-4306-847C-A33ED09215AE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A2F6-4306-847C-A33ED09215AE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A2F6-4306-847C-A33ED09215AE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A2F6-4306-847C-A33ED09215AE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A2F6-4306-847C-A33ED09215AE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A2F6-4306-847C-A33ED09215AE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A2F6-4306-847C-A33ED09215AE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A2F6-4306-847C-A33ED09215AE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A2F6-4306-847C-A33ED09215AE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A2F6-4306-847C-A33ED09215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Sheet5!$B$1:$X$1</c:f>
              <c:strCache>
                <c:ptCount val="23"/>
                <c:pt idx="0">
                  <c:v>Squats</c:v>
                </c:pt>
                <c:pt idx="1">
                  <c:v>Lying straight leg raise</c:v>
                </c:pt>
                <c:pt idx="2">
                  <c:v>Lunge</c:v>
                </c:pt>
                <c:pt idx="3">
                  <c:v>Seated Knee Extension</c:v>
                </c:pt>
                <c:pt idx="4">
                  <c:v>Lying Hip abduction</c:v>
                </c:pt>
                <c:pt idx="5">
                  <c:v>Lying Hip Extension</c:v>
                </c:pt>
                <c:pt idx="6">
                  <c:v>Lying Hip and Knee Flextion</c:v>
                </c:pt>
                <c:pt idx="7">
                  <c:v>Sit to Stand</c:v>
                </c:pt>
                <c:pt idx="8">
                  <c:v>Inner Range Quads</c:v>
                </c:pt>
                <c:pt idx="9">
                  <c:v>Heel slides</c:v>
                </c:pt>
                <c:pt idx="10">
                  <c:v>Single leg squats</c:v>
                </c:pt>
                <c:pt idx="11">
                  <c:v>Standing calf raise</c:v>
                </c:pt>
                <c:pt idx="12">
                  <c:v>Seated straight leg raise</c:v>
                </c:pt>
                <c:pt idx="13">
                  <c:v>Standing knee flexion/extension</c:v>
                </c:pt>
                <c:pt idx="14">
                  <c:v>Deadlift</c:v>
                </c:pt>
                <c:pt idx="15">
                  <c:v>Drop jumps</c:v>
                </c:pt>
                <c:pt idx="16">
                  <c:v>Lying leg curl</c:v>
                </c:pt>
                <c:pt idx="17">
                  <c:v>Seated resisted knee extension</c:v>
                </c:pt>
                <c:pt idx="18">
                  <c:v>Bilateral countermovement jumps</c:v>
                </c:pt>
                <c:pt idx="19">
                  <c:v>Unilateral drop jump</c:v>
                </c:pt>
                <c:pt idx="20">
                  <c:v>Unilateral countermovement jumps</c:v>
                </c:pt>
                <c:pt idx="21">
                  <c:v>Tuck jumps</c:v>
                </c:pt>
                <c:pt idx="22">
                  <c:v>ETC </c:v>
                </c:pt>
              </c:strCache>
            </c:strRef>
          </c:cat>
          <c:val>
            <c:numRef>
              <c:f>Sheet5!$B$6:$X$6</c:f>
              <c:numCache>
                <c:formatCode>General</c:formatCode>
                <c:ptCount val="23"/>
                <c:pt idx="0">
                  <c:v>12.403100775193799</c:v>
                </c:pt>
                <c:pt idx="1">
                  <c:v>6.9767441860465116</c:v>
                </c:pt>
                <c:pt idx="2">
                  <c:v>5.4263565891472867</c:v>
                </c:pt>
                <c:pt idx="3">
                  <c:v>4.6511627906976747</c:v>
                </c:pt>
                <c:pt idx="4">
                  <c:v>4.6511627906976747</c:v>
                </c:pt>
                <c:pt idx="5">
                  <c:v>4.6511627906976747</c:v>
                </c:pt>
                <c:pt idx="6">
                  <c:v>3.8759689922480618</c:v>
                </c:pt>
                <c:pt idx="7">
                  <c:v>3.8759689922480618</c:v>
                </c:pt>
                <c:pt idx="8">
                  <c:v>3.8759689922480618</c:v>
                </c:pt>
                <c:pt idx="9">
                  <c:v>3.1007751937984498</c:v>
                </c:pt>
                <c:pt idx="10">
                  <c:v>3.1007751937984498</c:v>
                </c:pt>
                <c:pt idx="11">
                  <c:v>2.3255813953488373</c:v>
                </c:pt>
                <c:pt idx="12">
                  <c:v>2.3255813953488373</c:v>
                </c:pt>
                <c:pt idx="13">
                  <c:v>2.3255813953488373</c:v>
                </c:pt>
                <c:pt idx="14">
                  <c:v>2.3255813953488373</c:v>
                </c:pt>
                <c:pt idx="15">
                  <c:v>2.3255813953488373</c:v>
                </c:pt>
                <c:pt idx="16">
                  <c:v>1.5503875968992249</c:v>
                </c:pt>
                <c:pt idx="17">
                  <c:v>1.5503875968992249</c:v>
                </c:pt>
                <c:pt idx="18">
                  <c:v>1.5503875968992249</c:v>
                </c:pt>
                <c:pt idx="19">
                  <c:v>1.5503875968992249</c:v>
                </c:pt>
                <c:pt idx="20">
                  <c:v>1.5503875968992249</c:v>
                </c:pt>
                <c:pt idx="21">
                  <c:v>1.5503875968992249</c:v>
                </c:pt>
                <c:pt idx="22">
                  <c:v>22.480620155038764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A2F6-4306-847C-A33ED09215A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SQUATS!$C$1:$C$16</c:f>
              <c:numCache>
                <c:formatCode>General</c:formatCode>
                <c:ptCount val="16"/>
                <c:pt idx="0">
                  <c:v>2009</c:v>
                </c:pt>
                <c:pt idx="1">
                  <c:v>2011</c:v>
                </c:pt>
                <c:pt idx="2">
                  <c:v>2011</c:v>
                </c:pt>
                <c:pt idx="3">
                  <c:v>2012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2016</c:v>
                </c:pt>
                <c:pt idx="10">
                  <c:v>2016</c:v>
                </c:pt>
                <c:pt idx="11">
                  <c:v>2017</c:v>
                </c:pt>
                <c:pt idx="12">
                  <c:v>2017</c:v>
                </c:pt>
                <c:pt idx="13">
                  <c:v>2017</c:v>
                </c:pt>
                <c:pt idx="14">
                  <c:v>2017</c:v>
                </c:pt>
                <c:pt idx="15">
                  <c:v>2017</c:v>
                </c:pt>
              </c:numCache>
            </c:numRef>
          </c:xVal>
          <c:yVal>
            <c:numRef>
              <c:f>SQUATS!$D$1:$D$16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62-49DC-A291-94A61C4AA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7139856"/>
        <c:axId val="637139528"/>
      </c:scatterChart>
      <c:valAx>
        <c:axId val="637139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139528"/>
        <c:crosses val="autoZero"/>
        <c:crossBetween val="midCat"/>
      </c:valAx>
      <c:valAx>
        <c:axId val="637139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13985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LSLR!$C$1:$C$9</c:f>
              <c:numCache>
                <c:formatCode>General</c:formatCode>
                <c:ptCount val="9"/>
                <c:pt idx="0">
                  <c:v>2010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2014</c:v>
                </c:pt>
                <c:pt idx="5">
                  <c:v>2014</c:v>
                </c:pt>
                <c:pt idx="6">
                  <c:v>2014</c:v>
                </c:pt>
                <c:pt idx="7">
                  <c:v>2015</c:v>
                </c:pt>
                <c:pt idx="8">
                  <c:v>2015</c:v>
                </c:pt>
              </c:numCache>
            </c:numRef>
          </c:xVal>
          <c:yVal>
            <c:numRef>
              <c:f>LSLR!$D$1:$D$9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00-4A25-B058-C14827071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015928"/>
        <c:axId val="681568464"/>
      </c:scatterChart>
      <c:valAx>
        <c:axId val="443015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1568464"/>
        <c:crosses val="autoZero"/>
        <c:crossBetween val="midCat"/>
      </c:valAx>
      <c:valAx>
        <c:axId val="6815684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301592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LUNGE!$C$1:$C$6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LUNGE!$D$1:$D$6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D9-4F9D-B7EC-50C7737F9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8767664"/>
        <c:axId val="638770288"/>
      </c:scatterChart>
      <c:valAx>
        <c:axId val="638767664"/>
        <c:scaling>
          <c:orientation val="minMax"/>
          <c:max val="2018"/>
          <c:min val="20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8770288"/>
        <c:crosses val="autoZero"/>
        <c:crossBetween val="midCat"/>
        <c:majorUnit val="1"/>
      </c:valAx>
      <c:valAx>
        <c:axId val="638770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8767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(SQUATS!$C$1,SQUATS!$C$7,SQUATS!$C$11,SQUATS!$C$12,SQUATS!$C$13,SQUATS!$C$14,SQUATS!$C$15,SQUATS!$C$16)</c:f>
              <c:numCache>
                <c:formatCode>General</c:formatCode>
                <c:ptCount val="8"/>
                <c:pt idx="0">
                  <c:v>2009</c:v>
                </c:pt>
                <c:pt idx="1">
                  <c:v>2014</c:v>
                </c:pt>
                <c:pt idx="2">
                  <c:v>2016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  <c:pt idx="6">
                  <c:v>2017</c:v>
                </c:pt>
                <c:pt idx="7">
                  <c:v>2017</c:v>
                </c:pt>
              </c:numCache>
            </c:numRef>
          </c:xVal>
          <c:yVal>
            <c:numRef>
              <c:f>(SQUATS!$E$1,SQUATS!$E$7,SQUATS!$E$11,SQUATS!$E$12,SQUATS!$E$13,SQUATS!$E$14,SQUATS!$E$15,SQUATS!$E$16)</c:f>
              <c:numCache>
                <c:formatCode>General</c:formatCode>
                <c:ptCount val="8"/>
                <c:pt idx="0">
                  <c:v>98</c:v>
                </c:pt>
                <c:pt idx="1">
                  <c:v>96</c:v>
                </c:pt>
                <c:pt idx="2">
                  <c:v>81</c:v>
                </c:pt>
                <c:pt idx="3">
                  <c:v>99</c:v>
                </c:pt>
                <c:pt idx="4">
                  <c:v>95.89</c:v>
                </c:pt>
                <c:pt idx="5">
                  <c:v>83</c:v>
                </c:pt>
                <c:pt idx="6">
                  <c:v>64</c:v>
                </c:pt>
                <c:pt idx="7">
                  <c:v>89.5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3F-441A-BE8B-FD39FF16C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7562480"/>
        <c:axId val="777560184"/>
      </c:scatterChart>
      <c:valAx>
        <c:axId val="777562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7560184"/>
        <c:crosses val="autoZero"/>
        <c:crossBetween val="midCat"/>
      </c:valAx>
      <c:valAx>
        <c:axId val="77756018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7562480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SQUATS!$C$11:$C$16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SQUATS!$E$11</c:f>
              <c:numCache>
                <c:formatCode>General</c:formatCode>
                <c:ptCount val="1"/>
                <c:pt idx="0">
                  <c:v>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CA-4B8C-82FB-129FDC915A61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SQUATS!$C$11:$C$16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SQUATS!$E$12</c:f>
              <c:numCache>
                <c:formatCode>General</c:formatCode>
                <c:ptCount val="1"/>
                <c:pt idx="0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CA-4B8C-82FB-129FDC915A61}"/>
            </c:ext>
          </c:extLst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SQUATS!$C$11:$C$16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SQUATS!$E$13</c:f>
              <c:numCache>
                <c:formatCode>General</c:formatCode>
                <c:ptCount val="1"/>
                <c:pt idx="0">
                  <c:v>95.89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CA-4B8C-82FB-129FDC915A61}"/>
            </c:ext>
          </c:extLst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SQUATS!$C$11:$C$16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SQUATS!$E$14</c:f>
              <c:numCache>
                <c:formatCode>General</c:formatCode>
                <c:ptCount val="1"/>
                <c:pt idx="0">
                  <c:v>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DCA-4B8C-82FB-129FDC915A61}"/>
            </c:ext>
          </c:extLst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SQUATS!$C$11:$C$16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SQUATS!$E$15</c:f>
              <c:numCache>
                <c:formatCode>General</c:formatCode>
                <c:ptCount val="1"/>
                <c:pt idx="0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DCA-4B8C-82FB-129FDC915A61}"/>
            </c:ext>
          </c:extLst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SQUATS!$C$11:$C$16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SQUATS!$E$16</c:f>
              <c:numCache>
                <c:formatCode>General</c:formatCode>
                <c:ptCount val="1"/>
                <c:pt idx="0">
                  <c:v>89.5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DCA-4B8C-82FB-129FDC915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2452576"/>
        <c:axId val="842443392"/>
      </c:scatterChart>
      <c:valAx>
        <c:axId val="842452576"/>
        <c:scaling>
          <c:orientation val="minMax"/>
          <c:max val="2018"/>
          <c:min val="200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2443392"/>
        <c:crosses val="autoZero"/>
        <c:crossBetween val="midCat"/>
      </c:valAx>
      <c:valAx>
        <c:axId val="8424433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2452576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(LSLR!$C$4,LSLR!$C$5,LSLR!$C$6)</c:f>
              <c:numCache>
                <c:formatCode>General</c:formatCode>
                <c:ptCount val="3"/>
                <c:pt idx="0">
                  <c:v>2014</c:v>
                </c:pt>
                <c:pt idx="1">
                  <c:v>2014</c:v>
                </c:pt>
                <c:pt idx="2">
                  <c:v>2014</c:v>
                </c:pt>
              </c:numCache>
            </c:numRef>
          </c:xVal>
          <c:yVal>
            <c:numRef>
              <c:f>(LSLR!$E$4,LSLR!$E$5,LSLR!$E$6)</c:f>
              <c:numCache>
                <c:formatCode>General</c:formatCode>
                <c:ptCount val="3"/>
                <c:pt idx="0">
                  <c:v>81</c:v>
                </c:pt>
                <c:pt idx="1">
                  <c:v>94</c:v>
                </c:pt>
                <c:pt idx="2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D3-463F-AE77-F7938893B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2374144"/>
        <c:axId val="852370536"/>
      </c:scatterChart>
      <c:valAx>
        <c:axId val="852374144"/>
        <c:scaling>
          <c:orientation val="minMax"/>
          <c:max val="2016"/>
          <c:min val="2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370536"/>
        <c:crosses val="autoZero"/>
        <c:crossBetween val="midCat"/>
      </c:valAx>
      <c:valAx>
        <c:axId val="85237053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374144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(LSLR!$C$4,LSLR!$C$5,LSLR!$C$6)</c:f>
              <c:numCache>
                <c:formatCode>General</c:formatCode>
                <c:ptCount val="3"/>
                <c:pt idx="0">
                  <c:v>2014</c:v>
                </c:pt>
                <c:pt idx="1">
                  <c:v>2014</c:v>
                </c:pt>
                <c:pt idx="2">
                  <c:v>2014</c:v>
                </c:pt>
              </c:numCache>
            </c:numRef>
          </c:xVal>
          <c:yVal>
            <c:numRef>
              <c:f>(LSLR!$E$4,LSLR!$E$5,LSLR!$E$6)</c:f>
              <c:numCache>
                <c:formatCode>General</c:formatCode>
                <c:ptCount val="3"/>
                <c:pt idx="0">
                  <c:v>81</c:v>
                </c:pt>
                <c:pt idx="1">
                  <c:v>94</c:v>
                </c:pt>
                <c:pt idx="2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78-40E8-BF5D-3BEE2B17F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2374144"/>
        <c:axId val="852370536"/>
      </c:scatterChart>
      <c:valAx>
        <c:axId val="852374144"/>
        <c:scaling>
          <c:orientation val="minMax"/>
          <c:max val="2016"/>
          <c:min val="2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370536"/>
        <c:crosses val="autoZero"/>
        <c:crossBetween val="midCat"/>
      </c:valAx>
      <c:valAx>
        <c:axId val="85237053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374144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(LUNGE!$C$1,LUNGE!$C$3,LUNGE!$C$4,LUNGE!$C$5,LUNGE!$C$6)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</c:numCache>
            </c:numRef>
          </c:xVal>
          <c:yVal>
            <c:numRef>
              <c:f>(LUNGE!$E$1,LUNGE!$E$3,LUNGE!$E$4,LUNGE!$E$5,LUNGE!$E$6)</c:f>
              <c:numCache>
                <c:formatCode>General</c:formatCode>
                <c:ptCount val="5"/>
                <c:pt idx="0">
                  <c:v>81</c:v>
                </c:pt>
                <c:pt idx="1">
                  <c:v>99</c:v>
                </c:pt>
                <c:pt idx="2">
                  <c:v>95.89</c:v>
                </c:pt>
                <c:pt idx="3">
                  <c:v>83</c:v>
                </c:pt>
                <c:pt idx="4">
                  <c:v>89.5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92-469C-B7A1-633E6CF00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9756568"/>
        <c:axId val="789755584"/>
      </c:scatterChart>
      <c:valAx>
        <c:axId val="789756568"/>
        <c:scaling>
          <c:orientation val="minMax"/>
          <c:max val="2018"/>
          <c:min val="20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9755584"/>
        <c:crosses val="autoZero"/>
        <c:crossBetween val="midCat"/>
        <c:majorUnit val="1"/>
      </c:valAx>
      <c:valAx>
        <c:axId val="78975558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9756568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세로 막대형1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8D6-4D32-AFBE-B8CDCAAA47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8D6-4D32-AFBE-B8CDCAAA47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8D6-4D32-AFBE-B8CDCAAA47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 27</c:v>
                </c:pt>
                <c:pt idx="1">
                  <c:v>운동감지 11</c:v>
                </c:pt>
                <c:pt idx="2">
                  <c:v>동작분류 11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</c:v>
                </c:pt>
                <c:pt idx="1">
                  <c:v>11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세로 막대형1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6A-47CB-87ED-6C04C02270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6A-47CB-87ED-6C04C02270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6A-47CB-87ED-6C04C02270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 70</c:v>
                </c:pt>
                <c:pt idx="1">
                  <c:v>운동감지 40</c:v>
                </c:pt>
                <c:pt idx="2">
                  <c:v>동작분류 29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40</c:v>
                </c:pt>
                <c:pt idx="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SQUARTS 16</a:t>
            </a:r>
            <a:r>
              <a:rPr lang="ko-KR" dirty="0"/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C27-4C56-BC3B-F0DAFF239E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C27-4C56-BC3B-F0DAFF239E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C27-4C56-BC3B-F0DAFF239E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Lying Straight Leg Raise  9</a:t>
            </a:r>
            <a:r>
              <a:rPr lang="ko-KR" dirty="0"/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089-45E2-A36F-664F423C54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089-45E2-A36F-664F423C54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089-45E2-A36F-664F423C54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200" b="1" i="0" u="none" strike="noStrike" baseline="0" dirty="0">
                <a:effectLst/>
              </a:rPr>
              <a:t>Lunge</a:t>
            </a:r>
            <a:r>
              <a:rPr lang="en-US" altLang="ko-KR" sz="2200" b="1" i="0" u="none" strike="noStrike" baseline="0" dirty="0"/>
              <a:t> 7</a:t>
            </a:r>
            <a:r>
              <a:rPr lang="ko-KR" dirty="0"/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9E-41FB-850C-56B752F25C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9E-41FB-850C-56B752F25C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D9E-41FB-850C-56B752F25C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 i="0" u="none" strike="noStrike" baseline="0" dirty="0">
                <a:effectLst/>
              </a:rPr>
              <a:t>Seated Knee Extension</a:t>
            </a:r>
            <a:r>
              <a:rPr lang="en-US" altLang="ko-KR" sz="1600" b="1" i="0" u="none" strike="noStrike" baseline="0" dirty="0"/>
              <a:t>  6</a:t>
            </a:r>
            <a:r>
              <a:rPr lang="ko-KR" altLang="en-US" sz="1600" b="1" i="0" u="none" strike="noStrike" baseline="0" dirty="0"/>
              <a:t>개</a:t>
            </a:r>
            <a:endParaRPr lang="ko-K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84D-476C-8A5B-8B7422ED4D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4D-476C-8A5B-8B7422ED4D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84D-476C-8A5B-8B7422ED4D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 i="0" u="none" strike="noStrike" baseline="0" dirty="0">
                <a:effectLst/>
              </a:rPr>
              <a:t>Lying</a:t>
            </a:r>
            <a:r>
              <a:rPr lang="ko-KR" altLang="en-US" sz="1600" b="1" i="0" u="none" strike="noStrike" baseline="0" dirty="0">
                <a:effectLst/>
              </a:rPr>
              <a:t> </a:t>
            </a:r>
            <a:r>
              <a:rPr lang="en-US" altLang="ko-KR" sz="1600" b="1" i="0" u="none" strike="noStrike" baseline="0" dirty="0">
                <a:effectLst/>
              </a:rPr>
              <a:t>Hip Abduction </a:t>
            </a:r>
            <a:r>
              <a:rPr lang="en-US" altLang="ko-KR" sz="1600" b="1" i="0" u="none" strike="noStrike" baseline="0" dirty="0"/>
              <a:t>6</a:t>
            </a:r>
            <a:r>
              <a:rPr lang="ko-KR" altLang="en-US" sz="1600" b="1" i="0" u="none" strike="noStrike" baseline="0" dirty="0"/>
              <a:t>개</a:t>
            </a:r>
            <a:endParaRPr lang="ko-K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E9-4AE6-949B-3A150D4FDA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E9-4AE6-949B-3A150D4FDA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7E9-4AE6-949B-3A150D4FDA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E9-4AE6-949B-3A150D4FDAB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 i="0" u="none" strike="noStrike" baseline="0" dirty="0">
                <a:effectLst/>
              </a:rPr>
              <a:t>Lying Hit Extension </a:t>
            </a:r>
            <a:r>
              <a:rPr lang="en-US" altLang="ko-KR" sz="1600" b="1" i="0" u="none" strike="noStrike" baseline="0" dirty="0"/>
              <a:t>6</a:t>
            </a:r>
            <a:r>
              <a:rPr lang="ko-KR" altLang="en-US" sz="1600" b="1" i="0" u="none" strike="noStrike" baseline="0" dirty="0"/>
              <a:t>개</a:t>
            </a:r>
            <a:endParaRPr lang="ko-K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9F-4146-9B6E-C549895CDA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9F-4146-9B6E-C549895CDA6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9F-4146-9B6E-C549895CDA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39F-4146-9B6E-C549895CDA6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B1621-012D-42A0-8F78-72D0BF27E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CF9B3-9A5A-4C8E-9A46-72AD59ABC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538D8-47A0-4DAB-B92F-BBE3AD42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7C275-2716-42FB-A186-69C72ADC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6AA20-0616-4111-AC14-2AEF1FD4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5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54E4D-7B20-4384-8DD6-DEF9F90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4D132-1CB4-45BC-8651-0D088287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91074-8FB7-4DBD-925E-81BF7659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8BD36-E7B7-44F8-A1F7-27648F27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B7F07-37B2-417F-B118-B99691D1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5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D1F24-DDB6-4D64-A321-B8AF3B7CD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2D87C-E931-4554-9C16-45FA590E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41210-8B96-4243-ACFF-3D4D9EC1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A274B-C530-4873-901D-345DB5FC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00E30-9594-4B13-9D50-5F44F99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2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72564-BA96-46F5-A02A-A6894006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E691B-B2FC-4D55-A8FB-0C4D100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D75C0-4F31-481F-8BB3-B9E3F763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C6CDE-0DFC-41AA-9052-EE448D74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83369-0A6F-4617-B73F-3B670C1B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6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17539-6DDD-4346-8D9E-AEBAF1CF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31D46-A040-42EC-96AD-BFBDEC53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DE364-289A-4CB8-8A03-8EA977FB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A53C4-855C-4FA8-B003-F89F2AF0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A677C-5823-4E0D-8D65-E524007A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9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A5E83-6BE6-49FC-9368-31653A27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01E11-C9DA-4808-B7A9-D556C3265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4CF4E0-4C07-412C-AD5E-1C8C0388B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D7C6E9-091D-471E-B551-3B679C3A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FF64B-42A9-4A28-A445-EBFF3ECB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1BD8A-D4F5-4D15-859B-DBA7B233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22953-ACB2-4B92-B2DA-7422BF8A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2EDAA-6583-4AA4-9017-B5CC548FF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AD7A3-4246-4E3F-9DCC-177223D51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5C77A7-31CF-42F7-8C83-0F12602FB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01031F-D89B-4871-B9DC-DA0833A3B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FAE8AE-5A2C-4DE8-B443-62393106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EC46C4-792B-4AF3-B953-7214FD65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9F57A8-49CF-4A87-A192-E6CF3EB1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C8545-BC07-4692-A87F-8E24FF6D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71B42F-9471-4BF9-9515-F15657D6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9543D-215D-4232-8C7B-890D429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714023-3FD6-4131-8F78-CDEED8F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B4A91F-7CF5-4FE3-A68F-C04EA9FF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94A74-7331-4EF4-B071-C31360D4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F60D8-8CFD-4A22-802D-09015F7A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D1B6-E9CC-4438-B03E-3F473B29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A2AEF-BDBC-4DCB-946D-EDAE47CA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D53C7-780D-418A-A404-35087E451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607D2-2D25-40BB-8647-3D7B7233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97195-9FCE-456C-8E0A-AC951551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FC664-4E5F-4B9A-89A0-FEF5CCD4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9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EDAF-C638-4B08-B423-FBCFDF26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D8CB0-BFB4-4092-9A2D-3184486C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FC52E-22F3-40A0-BE94-3FC07AA7E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05C8E-B6E4-46E6-B172-8B01C88F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7F1EA-0FD7-41D6-BBF7-C65910FF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8EE53-82CA-4B34-8CEE-2CDF21EA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354B94-D28C-4669-9161-98CEFB42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9615C-57C9-4BA3-9546-6042A7B6B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E3BA4-8FF2-48FF-852A-BA2FFC7E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0CF7-B3DC-4CDF-992A-4BFE25C89ABD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8C0A1-42A6-4BD7-BCA8-BBFE88CFD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A9625-0543-44A3-8F1F-09B24B38E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8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8221B-1373-40FB-BAFF-B933F9AB2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논문 자료조사 모음</a:t>
            </a:r>
            <a:br>
              <a:rPr lang="en-US" altLang="ko-KR" dirty="0"/>
            </a:br>
            <a:r>
              <a:rPr lang="en-US" altLang="ko-KR" dirty="0"/>
              <a:t>(2019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월부터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A8AF0-048A-4DCF-8BB4-C847E4136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임양규</a:t>
            </a:r>
          </a:p>
        </p:txBody>
      </p:sp>
    </p:spTree>
    <p:extLst>
      <p:ext uri="{BB962C8B-B14F-4D97-AF65-F5344CB8AC3E}">
        <p14:creationId xmlns:p14="http://schemas.microsoft.com/office/powerpoint/2010/main" val="17296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View invariant human action recognition using histograms of 3D joints (2012)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histograms of 3D joint locations (HOJ3D) </a:t>
            </a:r>
            <a:r>
              <a:rPr lang="ko-KR" altLang="en-US" sz="2400" dirty="0"/>
              <a:t>자세의 간결한 표현으로 사용</a:t>
            </a:r>
            <a:endParaRPr lang="en-US" altLang="ko-KR" sz="2400" dirty="0"/>
          </a:p>
          <a:p>
            <a:r>
              <a:rPr lang="en-US" altLang="ko-KR" sz="2400" dirty="0"/>
              <a:t>Kinect Depth Map</a:t>
            </a:r>
            <a:r>
              <a:rPr lang="ko-KR" altLang="en-US" sz="2400" dirty="0"/>
              <a:t>으로 부터 </a:t>
            </a:r>
            <a:r>
              <a:rPr lang="en-US" altLang="ko-KR" sz="2400" dirty="0"/>
              <a:t>the 3D skeletal joint locations </a:t>
            </a:r>
            <a:r>
              <a:rPr lang="ko-KR" altLang="en-US" sz="2400" dirty="0"/>
              <a:t>측정</a:t>
            </a:r>
            <a:endParaRPr lang="en-US" altLang="ko-KR" sz="2400" dirty="0"/>
          </a:p>
          <a:p>
            <a:r>
              <a:rPr lang="en-US" altLang="ko-KR" sz="2400" dirty="0"/>
              <a:t>the action depth sequences</a:t>
            </a:r>
            <a:r>
              <a:rPr lang="ko-KR" altLang="en-US" sz="2400" dirty="0"/>
              <a:t>에서</a:t>
            </a:r>
            <a:r>
              <a:rPr lang="en-US" altLang="ko-KR" sz="2400" dirty="0"/>
              <a:t> </a:t>
            </a:r>
            <a:r>
              <a:rPr lang="ko-KR" altLang="en-US" sz="2400" dirty="0"/>
              <a:t>계산 된 </a:t>
            </a:r>
            <a:r>
              <a:rPr lang="en-US" altLang="ko-KR" sz="2400" dirty="0"/>
              <a:t>HOJ3D</a:t>
            </a:r>
            <a:r>
              <a:rPr lang="ko-KR" altLang="en-US" sz="2400" dirty="0"/>
              <a:t>는 </a:t>
            </a:r>
            <a:r>
              <a:rPr lang="en-US" altLang="ko-KR" sz="2400" dirty="0"/>
              <a:t>LDA</a:t>
            </a:r>
            <a:r>
              <a:rPr lang="ko-KR" altLang="en-US" sz="2400" dirty="0"/>
              <a:t>를 사용하여 재 투영 된 다음 동작의 프로토타입 포즈를 나타내는 </a:t>
            </a:r>
            <a:r>
              <a:rPr lang="en-US" altLang="ko-KR" sz="2400" dirty="0"/>
              <a:t>k posture visual words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클러스터링</a:t>
            </a:r>
            <a:endParaRPr lang="en-US" altLang="ko-KR" sz="2400" dirty="0"/>
          </a:p>
          <a:p>
            <a:r>
              <a:rPr lang="da-DK" altLang="ko-KR" sz="2400" dirty="0"/>
              <a:t>discrete hidden Markov models (HMMs)</a:t>
            </a:r>
          </a:p>
          <a:p>
            <a:r>
              <a:rPr lang="ko-KR" altLang="en-US" sz="2400" dirty="0"/>
              <a:t>데이터 세트</a:t>
            </a:r>
            <a:r>
              <a:rPr lang="en-US" altLang="ko-KR" sz="2400" dirty="0"/>
              <a:t>:</a:t>
            </a:r>
            <a:r>
              <a:rPr lang="ko-KR" altLang="en-US" sz="2400" dirty="0"/>
              <a:t> 다양한 관점에서 </a:t>
            </a:r>
            <a:r>
              <a:rPr lang="en-US" altLang="ko-KR" sz="2400" dirty="0"/>
              <a:t>10 </a:t>
            </a:r>
            <a:r>
              <a:rPr lang="ko-KR" altLang="en-US" sz="2400" dirty="0"/>
              <a:t>명의 개인에 의해 수행 된 </a:t>
            </a:r>
            <a:r>
              <a:rPr lang="en-US" altLang="ko-KR" sz="2400" dirty="0"/>
              <a:t>10 </a:t>
            </a:r>
            <a:r>
              <a:rPr lang="ko-KR" altLang="en-US" sz="2400" dirty="0"/>
              <a:t>회의 실내 활동 </a:t>
            </a:r>
            <a:r>
              <a:rPr lang="en-US" altLang="ko-KR" sz="2400" dirty="0"/>
              <a:t>200 </a:t>
            </a:r>
            <a:r>
              <a:rPr lang="ko-KR" altLang="en-US" sz="2400" dirty="0"/>
              <a:t>개의 </a:t>
            </a:r>
            <a:r>
              <a:rPr lang="en-US" altLang="ko-KR" sz="2400" dirty="0"/>
              <a:t>3D </a:t>
            </a:r>
            <a:r>
              <a:rPr lang="ko-KR" altLang="en-US" sz="2400" dirty="0"/>
              <a:t>시퀀스로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6B0760-92E0-4A3C-A725-0BCDA6E3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2" y="4802252"/>
            <a:ext cx="3067730" cy="18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4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 err="1"/>
              <a:t>EigenJoits</a:t>
            </a:r>
            <a:r>
              <a:rPr lang="en-US" altLang="ko-KR" sz="2800" b="1" dirty="0"/>
              <a:t>-based action recognition using naïve-</a:t>
            </a:r>
            <a:r>
              <a:rPr lang="en-US" altLang="ko-KR" sz="2800" b="1" dirty="0" err="1"/>
              <a:t>bayes</a:t>
            </a:r>
            <a:r>
              <a:rPr lang="en-US" altLang="ko-KR" sz="2800" b="1" dirty="0"/>
              <a:t>-nearest-neighbor (2012)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신체관절의 </a:t>
            </a:r>
            <a:r>
              <a:rPr lang="en-US" altLang="ko-KR" sz="2400" dirty="0"/>
              <a:t>3</a:t>
            </a:r>
            <a:r>
              <a:rPr lang="ko-KR" altLang="en-US" sz="2400" dirty="0"/>
              <a:t>차원 행동인식</a:t>
            </a:r>
            <a:endParaRPr lang="en-US" altLang="ko-KR" sz="2400" dirty="0"/>
          </a:p>
          <a:p>
            <a:r>
              <a:rPr lang="en-US" altLang="ko-KR" sz="2400" dirty="0"/>
              <a:t>RGBD</a:t>
            </a:r>
            <a:r>
              <a:rPr lang="ko-KR" altLang="en-US" sz="2400" dirty="0"/>
              <a:t>센서 및 관련 </a:t>
            </a:r>
            <a:r>
              <a:rPr lang="en-US" altLang="ko-KR" sz="2400" dirty="0"/>
              <a:t>SDK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r>
              <a:rPr lang="ko-KR" altLang="en-US" sz="2400" dirty="0"/>
              <a:t>고정 자세</a:t>
            </a:r>
            <a:r>
              <a:rPr lang="en-US" altLang="ko-KR" sz="2400" dirty="0"/>
              <a:t>, </a:t>
            </a:r>
            <a:r>
              <a:rPr lang="ko-KR" altLang="en-US" sz="2400" dirty="0"/>
              <a:t>동작 및 오프셋을 포함한 동작 정보를 결합하는 접합점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EigenJoints</a:t>
            </a:r>
            <a:r>
              <a:rPr lang="ko-KR" altLang="en-US" sz="2400" dirty="0"/>
              <a:t>의 위치 차이를 </a:t>
            </a:r>
            <a:r>
              <a:rPr lang="ko-KR" altLang="en-US" sz="2400" dirty="0" err="1"/>
              <a:t>기반으로하는</a:t>
            </a:r>
            <a:r>
              <a:rPr lang="ko-KR" altLang="en-US" sz="2400" dirty="0"/>
              <a:t> 새로운 유형의 기능 제안</a:t>
            </a:r>
            <a:endParaRPr lang="en-US" altLang="ko-KR" sz="2400" dirty="0"/>
          </a:p>
          <a:p>
            <a:r>
              <a:rPr lang="ko-KR" altLang="en-US" sz="2400" dirty="0"/>
              <a:t>멀티 클래스 액션 분류를 위해 </a:t>
            </a:r>
            <a:r>
              <a:rPr lang="en-US" altLang="ko-KR" sz="2400" dirty="0"/>
              <a:t>Naive-Bayes-Nearest-Neighbor (NBNN) 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AC6F1-3DAD-4890-BEBA-ABE7CA96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60" y="4002768"/>
            <a:ext cx="3099079" cy="28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동작인식을 이용한 탁구 스윙 분석</a:t>
            </a:r>
            <a:r>
              <a:rPr lang="ko-KR" altLang="en-US" sz="2800" dirty="0"/>
              <a:t>  </a:t>
            </a:r>
            <a:r>
              <a:rPr lang="en-US" altLang="ko-KR" sz="2800" b="1" dirty="0"/>
              <a:t>(2015)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DE25AF6-441D-4CF5-8DB7-4D8FCE381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203" y="1231559"/>
            <a:ext cx="3005593" cy="54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그동안의 결과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특정 동작에 대한 연구는 부족함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동작인식에 필요한 알고리즘과 센서의 정확도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동작 정보 부족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95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지난주 </a:t>
            </a:r>
            <a:r>
              <a:rPr lang="en-US" altLang="ko-KR" sz="2800" b="1" dirty="0"/>
              <a:t>20190328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동작의 특정</a:t>
            </a:r>
            <a:r>
              <a:rPr lang="en-US" altLang="ko-KR" dirty="0"/>
              <a:t> </a:t>
            </a:r>
            <a:r>
              <a:rPr lang="ko-KR" altLang="en-US" dirty="0"/>
              <a:t>및 분류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논문 </a:t>
            </a:r>
            <a:r>
              <a:rPr lang="en-US" altLang="ko-KR" dirty="0"/>
              <a:t>KCI 1</a:t>
            </a:r>
            <a:r>
              <a:rPr lang="ko-KR" altLang="en-US" dirty="0"/>
              <a:t>편</a:t>
            </a:r>
            <a:r>
              <a:rPr lang="en-US" altLang="ko-KR" dirty="0"/>
              <a:t>, </a:t>
            </a:r>
            <a:r>
              <a:rPr lang="ko-KR" altLang="en-US" dirty="0"/>
              <a:t>해외 논문 </a:t>
            </a:r>
            <a:r>
              <a:rPr lang="en-US" altLang="ko-KR" dirty="0"/>
              <a:t>1</a:t>
            </a:r>
            <a:r>
              <a:rPr lang="ko-KR" altLang="en-US" dirty="0"/>
              <a:t>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92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 err="1"/>
              <a:t>동작별</a:t>
            </a:r>
            <a:r>
              <a:rPr lang="ko-KR" altLang="en-US" sz="2800" b="1" dirty="0"/>
              <a:t> 분류</a:t>
            </a:r>
            <a:endParaRPr lang="ko-KR" altLang="en-US" sz="2800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922EFE1-1180-41BD-B7DE-479A347B6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944490"/>
              </p:ext>
            </p:extLst>
          </p:nvPr>
        </p:nvGraphicFramePr>
        <p:xfrm>
          <a:off x="-206592" y="0"/>
          <a:ext cx="1260518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123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특징분류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측정 유효성 검사</a:t>
            </a:r>
            <a:r>
              <a:rPr lang="en-US" altLang="ko-KR" dirty="0"/>
              <a:t>: </a:t>
            </a:r>
            <a:r>
              <a:rPr lang="ko-KR" altLang="en-US" dirty="0"/>
              <a:t>기존 측정 방법과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운동감지</a:t>
            </a:r>
            <a:r>
              <a:rPr lang="en-US" altLang="ko-KR" dirty="0"/>
              <a:t>: </a:t>
            </a:r>
            <a:r>
              <a:rPr lang="ko-KR" altLang="en-US" dirty="0"/>
              <a:t>알고리즘</a:t>
            </a:r>
            <a:r>
              <a:rPr lang="en-US" altLang="ko-KR" dirty="0"/>
              <a:t>,</a:t>
            </a:r>
            <a:r>
              <a:rPr lang="ko-KR" altLang="en-US" dirty="0"/>
              <a:t> 센서 성능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동작분류</a:t>
            </a:r>
            <a:r>
              <a:rPr lang="en-US" altLang="ko-KR" dirty="0"/>
              <a:t>: </a:t>
            </a:r>
            <a:r>
              <a:rPr lang="ko-KR" altLang="en-US" dirty="0"/>
              <a:t>정상적인 움직임 식별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24750-1553-485F-B6E1-C42C55378534}"/>
              </a:ext>
            </a:extLst>
          </p:cNvPr>
          <p:cNvSpPr txBox="1"/>
          <p:nvPr/>
        </p:nvSpPr>
        <p:spPr>
          <a:xfrm>
            <a:off x="4506011" y="6565917"/>
            <a:ext cx="778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분류법 참고</a:t>
            </a:r>
            <a:r>
              <a:rPr lang="en-US" altLang="ko-KR" sz="1100" dirty="0"/>
              <a:t>: Wearable Inertial Sensor Systems for Lower Limb Exercise Detection and Evaluation: A Systematic Review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9754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특징분류</a:t>
            </a:r>
            <a:r>
              <a:rPr lang="en-US" altLang="ko-KR" sz="2800" b="1" dirty="0"/>
              <a:t> (Squats </a:t>
            </a:r>
            <a:r>
              <a:rPr lang="ko-KR" altLang="en-US" sz="2800" b="1" dirty="0"/>
              <a:t>기준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측정 유효성 검사</a:t>
            </a:r>
            <a:r>
              <a:rPr lang="en-US" altLang="ko-KR" dirty="0"/>
              <a:t>: </a:t>
            </a:r>
            <a:r>
              <a:rPr lang="ko-KR" altLang="en-US" dirty="0"/>
              <a:t>기존 측정 방법과 운동 평가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Bonnet V, Mazza C, </a:t>
            </a:r>
            <a:r>
              <a:rPr lang="en-US" altLang="ko-KR" sz="2000" dirty="0" err="1"/>
              <a:t>Fraisse</a:t>
            </a:r>
            <a:r>
              <a:rPr lang="en-US" altLang="ko-KR" sz="2000" dirty="0"/>
              <a:t> P, </a:t>
            </a:r>
            <a:r>
              <a:rPr lang="en-US" altLang="ko-KR" sz="2000" dirty="0" err="1"/>
              <a:t>Cappozzo</a:t>
            </a:r>
            <a:r>
              <a:rPr lang="en-US" altLang="ko-KR" sz="2000" dirty="0"/>
              <a:t> A. Real-time estimate of body kinematics during a planar squat task using a single inertial measurement unit. IEEE Trans Biomed </a:t>
            </a:r>
            <a:r>
              <a:rPr lang="en-US" altLang="ko-KR" sz="2000" dirty="0" err="1"/>
              <a:t>Eng</a:t>
            </a:r>
            <a:r>
              <a:rPr lang="en-US" altLang="ko-KR" sz="2000" dirty="0"/>
              <a:t> IEEE. 2013;60:1920–6. </a:t>
            </a:r>
          </a:p>
          <a:p>
            <a:pPr marL="0" indent="0">
              <a:buNone/>
            </a:pPr>
            <a:r>
              <a:rPr lang="ko-KR" altLang="en-US" dirty="0"/>
              <a:t>운동감지</a:t>
            </a:r>
            <a:r>
              <a:rPr lang="en-US" altLang="ko-KR" dirty="0"/>
              <a:t>: </a:t>
            </a:r>
            <a:r>
              <a:rPr lang="ko-KR" altLang="en-US" dirty="0"/>
              <a:t>알고리즘</a:t>
            </a:r>
            <a:r>
              <a:rPr lang="en-US" altLang="ko-KR" dirty="0"/>
              <a:t>,</a:t>
            </a:r>
            <a:r>
              <a:rPr lang="ko-KR" altLang="en-US" dirty="0"/>
              <a:t> 센서 성능 비교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Conger SA, Guo J, Fulkerson SM, </a:t>
            </a:r>
            <a:r>
              <a:rPr lang="en-US" altLang="ko-KR" sz="2000" dirty="0" err="1"/>
              <a:t>Pedigo</a:t>
            </a:r>
            <a:r>
              <a:rPr lang="en-US" altLang="ko-KR" sz="2000" dirty="0"/>
              <a:t> L, Chen H, Bassett DR. Objective assessment of strength training exercises using a </a:t>
            </a:r>
            <a:r>
              <a:rPr lang="en-US" altLang="ko-KR" sz="2000" dirty="0" err="1"/>
              <a:t>wristworn</a:t>
            </a:r>
            <a:r>
              <a:rPr lang="en-US" altLang="ko-KR" sz="2000" dirty="0"/>
              <a:t> accelerometer. Med Sci Sports </a:t>
            </a:r>
            <a:r>
              <a:rPr lang="en-US" altLang="ko-KR" sz="2000" dirty="0" err="1"/>
              <a:t>Exerc</a:t>
            </a:r>
            <a:r>
              <a:rPr lang="en-US" altLang="ko-KR" sz="2000" dirty="0"/>
              <a:t>. [Internet]. 2016;48:1847–55. http://europepmc.org/abstract/MED/ 27054678. Accessed 4 June 2017. 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dirty="0"/>
              <a:t>동작분류</a:t>
            </a:r>
            <a:r>
              <a:rPr lang="en-US" altLang="ko-KR" dirty="0"/>
              <a:t>: </a:t>
            </a:r>
            <a:r>
              <a:rPr lang="ko-KR" altLang="en-US" dirty="0"/>
              <a:t>정상적인 움직임 식별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O’Reilly MA, Whelan DF, Ward TE, Delahunt E, Caulfield BM. Technology in S&amp;C: Assessing bodyweight squat technique with wearable sensors. J Strength Cond Res. 2017. </a:t>
            </a:r>
          </a:p>
        </p:txBody>
      </p:sp>
    </p:spTree>
    <p:extLst>
      <p:ext uri="{BB962C8B-B14F-4D97-AF65-F5344CB8AC3E}">
        <p14:creationId xmlns:p14="http://schemas.microsoft.com/office/powerpoint/2010/main" val="272271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목표별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34072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201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목표별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476815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035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Real-time Human Motion Analysis by Image </a:t>
            </a:r>
            <a:r>
              <a:rPr lang="en-US" altLang="ko-KR" sz="2800" b="1" dirty="0" err="1"/>
              <a:t>Skeletonizadion</a:t>
            </a:r>
            <a:r>
              <a:rPr lang="en-US" altLang="ko-KR" sz="2800" b="1" dirty="0"/>
              <a:t> (1989) 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비디오 스트림에서 사람의 목표물의 움직임을 분석하는 과정을 설명</a:t>
            </a:r>
            <a:endParaRPr lang="en-US" altLang="ko-KR" sz="2400" dirty="0"/>
          </a:p>
          <a:p>
            <a:r>
              <a:rPr lang="ko-KR" altLang="en-US" sz="2400" dirty="0"/>
              <a:t>두 개의 모션 </a:t>
            </a:r>
            <a:r>
              <a:rPr lang="ko-KR" altLang="en-US" sz="2400" dirty="0" err="1"/>
              <a:t>큐가이</a:t>
            </a:r>
            <a:r>
              <a:rPr lang="ko-KR" altLang="en-US" sz="2400" dirty="0"/>
              <a:t> </a:t>
            </a:r>
            <a:r>
              <a:rPr lang="en-US" altLang="ko-KR" sz="2400" dirty="0"/>
              <a:t>skeletonization</a:t>
            </a:r>
            <a:r>
              <a:rPr lang="ko-KR" altLang="en-US" sz="2400" dirty="0"/>
              <a:t>으로부터 결정</a:t>
            </a:r>
            <a:endParaRPr lang="en-US" altLang="ko-KR" sz="2400" dirty="0"/>
          </a:p>
          <a:p>
            <a:r>
              <a:rPr lang="en-US" altLang="ko-KR" sz="2400" dirty="0"/>
              <a:t>body </a:t>
            </a:r>
            <a:r>
              <a:rPr lang="ko-KR" altLang="en-US" sz="2400" dirty="0"/>
              <a:t>자세와 </a:t>
            </a:r>
            <a:r>
              <a:rPr lang="en-US" altLang="ko-KR" sz="2400" dirty="0"/>
              <a:t>skeleton segments</a:t>
            </a:r>
            <a:r>
              <a:rPr lang="ko-KR" altLang="en-US" sz="2400" dirty="0"/>
              <a:t>의 순환 모션</a:t>
            </a:r>
            <a:endParaRPr lang="en-US" altLang="ko-KR" sz="2400" dirty="0"/>
          </a:p>
          <a:p>
            <a:r>
              <a:rPr lang="ko-KR" altLang="en-US" sz="2400" dirty="0"/>
              <a:t>이 단서는 걷기</a:t>
            </a:r>
            <a:r>
              <a:rPr lang="en-US" altLang="ko-KR" sz="2400" dirty="0"/>
              <a:t>, </a:t>
            </a:r>
            <a:r>
              <a:rPr lang="ko-KR" altLang="en-US" sz="2400" dirty="0"/>
              <a:t>달리기</a:t>
            </a:r>
            <a:r>
              <a:rPr lang="en-US" altLang="ko-KR" sz="2400" dirty="0"/>
              <a:t>, </a:t>
            </a:r>
            <a:r>
              <a:rPr lang="ko-KR" altLang="en-US" sz="2400" dirty="0"/>
              <a:t>잠재적으로는 대상의 걸음 </a:t>
            </a:r>
            <a:r>
              <a:rPr lang="ko-KR" altLang="en-US" sz="2400" dirty="0" err="1"/>
              <a:t>걸이와</a:t>
            </a:r>
            <a:r>
              <a:rPr lang="ko-KR" altLang="en-US" sz="2400" dirty="0"/>
              <a:t> 같은 인간 활동을 결정하는 데 사용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E3DEA-764A-46CA-8C29-4B5AB87B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421" y="4001294"/>
            <a:ext cx="1269955" cy="27495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876134-FB15-42D1-A406-DDFB3EA3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4001294"/>
            <a:ext cx="25431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동작별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517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동작별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64863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977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동작별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276694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73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동작별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3625"/>
              </p:ext>
            </p:extLst>
          </p:nvPr>
        </p:nvGraphicFramePr>
        <p:xfrm>
          <a:off x="0" y="2218589"/>
          <a:ext cx="3610466" cy="363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내용 개체 틀 5">
            <a:extLst>
              <a:ext uri="{FF2B5EF4-FFF2-40B4-BE49-F238E27FC236}">
                <a16:creationId xmlns:a16="http://schemas.microsoft.com/office/drawing/2014/main" id="{E47F22BF-4A8F-43A9-8AB9-D3963E6F37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83559"/>
              </p:ext>
            </p:extLst>
          </p:nvPr>
        </p:nvGraphicFramePr>
        <p:xfrm>
          <a:off x="4290767" y="2218589"/>
          <a:ext cx="3610466" cy="363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BC8E0A1C-33A7-4CA1-8C25-B69CD263E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530603"/>
              </p:ext>
            </p:extLst>
          </p:nvPr>
        </p:nvGraphicFramePr>
        <p:xfrm>
          <a:off x="8581534" y="2218589"/>
          <a:ext cx="3610466" cy="363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5174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STROBE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STrengthening</a:t>
            </a:r>
            <a:r>
              <a:rPr lang="en-US" altLang="ko-KR" b="1" dirty="0"/>
              <a:t> the Reporting of </a:t>
            </a:r>
            <a:r>
              <a:rPr lang="en-US" altLang="ko-KR" b="1" dirty="0" err="1"/>
              <a:t>OBservational</a:t>
            </a:r>
            <a:r>
              <a:rPr lang="en-US" altLang="ko-KR" b="1" dirty="0"/>
              <a:t> studies in Epidemiology</a:t>
            </a:r>
            <a:endParaRPr lang="en-US" altLang="ko-KR" dirty="0"/>
          </a:p>
          <a:p>
            <a:r>
              <a:rPr lang="ko-KR" altLang="en-US" dirty="0" err="1"/>
              <a:t>스트로브</a:t>
            </a:r>
            <a:r>
              <a:rPr lang="ko-KR" altLang="en-US" dirty="0"/>
              <a:t> </a:t>
            </a:r>
            <a:r>
              <a:rPr lang="en-US" altLang="ko-KR" dirty="0"/>
              <a:t>(STROBE)</a:t>
            </a:r>
            <a:r>
              <a:rPr lang="ko-KR" altLang="en-US" dirty="0"/>
              <a:t>는 공동의 목표를 가진 관찰 연구 수행 및 보급에 관련된 국제적 공동 협력을 의미 </a:t>
            </a:r>
            <a:endParaRPr lang="en-US" altLang="ko-KR" dirty="0"/>
          </a:p>
          <a:p>
            <a:r>
              <a:rPr lang="ko-KR" altLang="en-US" dirty="0"/>
              <a:t>병리 학자</a:t>
            </a:r>
            <a:r>
              <a:rPr lang="en-US" altLang="ko-KR" dirty="0"/>
              <a:t>, </a:t>
            </a:r>
            <a:r>
              <a:rPr lang="ko-KR" altLang="en-US" dirty="0"/>
              <a:t>방법론 학자</a:t>
            </a:r>
            <a:r>
              <a:rPr lang="en-US" altLang="ko-KR" dirty="0"/>
              <a:t>, </a:t>
            </a:r>
            <a:r>
              <a:rPr lang="ko-KR" altLang="en-US" dirty="0"/>
              <a:t>통계 학자</a:t>
            </a:r>
            <a:r>
              <a:rPr lang="en-US" altLang="ko-KR" dirty="0"/>
              <a:t>, </a:t>
            </a:r>
            <a:r>
              <a:rPr lang="ko-KR" altLang="en-US" dirty="0"/>
              <a:t>연구자 및 저널 편집자의 국제적 공동 협력을 의미</a:t>
            </a:r>
            <a:endParaRPr lang="en-US" altLang="ko-KR" dirty="0"/>
          </a:p>
          <a:p>
            <a:r>
              <a:rPr lang="en-US" altLang="ko-KR" dirty="0"/>
              <a:t>STROBE </a:t>
            </a:r>
            <a:r>
              <a:rPr lang="ko-KR" altLang="en-US" dirty="0"/>
              <a:t>성명서는 점점 더 많은 생물 의학 저널에 의해 보증</a:t>
            </a:r>
            <a:r>
              <a:rPr lang="en-US" altLang="ko-KR" dirty="0"/>
              <a:t> 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의학 관측 연구를 위한 국제 표준 지침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0593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STROBE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논문 선정 및 분배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15152-8B11-469E-8823-9908D254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405063"/>
            <a:ext cx="6791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28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SQUATS (STROBE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C306207-A376-4FC8-AD3A-011B899644CC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2762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8B448686-C920-4811-859E-FB647A369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22263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Lying Straight Leg Raise (STROBE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6733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3100945-E398-4931-B9FE-23C00514D5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163062"/>
              </p:ext>
            </p:extLst>
          </p:nvPr>
        </p:nvGraphicFramePr>
        <p:xfrm>
          <a:off x="3726729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LUNGE (STROBE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6765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5DE6E2C-187E-4CC5-B5EF-EEA900A09E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8308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SQUATS (Accuracy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829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The Recognition of Human Movement Using Temporal Templates (2001)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에어로빅 운동을 테스트 영역으로 사용하여 템플릿의 두 가지 구성 요소 버전의 단순한 표현력을 탐구</a:t>
            </a:r>
            <a:endParaRPr lang="en-US" altLang="ko-KR" sz="2400" dirty="0"/>
          </a:p>
          <a:p>
            <a:r>
              <a:rPr lang="en-US" altLang="ko-KR" sz="2400" dirty="0"/>
              <a:t>The first value is a binary value indicating the presence of motion. </a:t>
            </a:r>
          </a:p>
          <a:p>
            <a:r>
              <a:rPr lang="en-US" altLang="ko-KR" sz="2400" dirty="0"/>
              <a:t>The second value is a function of the recency of motion in a sequence.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30ADE-B093-4E2A-8F83-2A9995D7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6" y="3632960"/>
            <a:ext cx="5333999" cy="3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0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선정사유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2007</a:t>
            </a:r>
            <a:r>
              <a:rPr lang="ko-KR" altLang="en-US" dirty="0"/>
              <a:t>년 논문이 최신 논문보다 </a:t>
            </a:r>
            <a:r>
              <a:rPr lang="en-US" altLang="ko-KR" dirty="0"/>
              <a:t>accuracy</a:t>
            </a:r>
            <a:r>
              <a:rPr lang="ko-KR" altLang="en-US" dirty="0"/>
              <a:t>가 높은 이유가 무엇인지 궁금하다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44101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FA2C4E-3C6E-43E9-80B4-CB724ED6F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35"/>
          <a:stretch/>
        </p:blipFill>
        <p:spPr>
          <a:xfrm>
            <a:off x="2847975" y="2366128"/>
            <a:ext cx="6496050" cy="38775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선정논문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논문 선정 및 분배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21973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또 다른 기준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STROBE </a:t>
            </a:r>
            <a:r>
              <a:rPr lang="ko-KR" altLang="en-US" dirty="0"/>
              <a:t>기준을 중심으로 </a:t>
            </a:r>
            <a:r>
              <a:rPr lang="en-US" altLang="ko-KR" dirty="0"/>
              <a:t>Accuracy </a:t>
            </a:r>
            <a:r>
              <a:rPr lang="ko-KR" altLang="en-US" dirty="0"/>
              <a:t>측정결과 과거의 것들은 </a:t>
            </a:r>
            <a:r>
              <a:rPr lang="en-US" altLang="ko-KR" dirty="0"/>
              <a:t>STROBE </a:t>
            </a:r>
            <a:r>
              <a:rPr lang="ko-KR" altLang="en-US" dirty="0"/>
              <a:t>기준에 </a:t>
            </a:r>
            <a:r>
              <a:rPr lang="ko-KR" altLang="en-US" dirty="0" err="1"/>
              <a:t>못미쳐</a:t>
            </a:r>
            <a:r>
              <a:rPr lang="ko-KR" altLang="en-US" dirty="0"/>
              <a:t> 탈락됨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1001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EE6539A-7DAB-4147-A723-1D01DA571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04165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SQUATS (Accuracy x STROBE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8979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706B8598-4AFD-4CA9-AD20-FF49EFF1ED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961395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06B8598-4AFD-4CA9-AD20-FF49EFF1ED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061590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Lying Straight Leg Raise (Accuracy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4760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9BBC723-A50F-4DDD-8C92-4EFA42FF6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110138"/>
              </p:ext>
            </p:extLst>
          </p:nvPr>
        </p:nvGraphicFramePr>
        <p:xfrm>
          <a:off x="3726729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LUNGE (Accuracy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3959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선정사유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최근 논문이 과거 논문보다 </a:t>
            </a:r>
            <a:r>
              <a:rPr lang="en-US" altLang="ko-KR" dirty="0"/>
              <a:t>accuracy</a:t>
            </a:r>
            <a:r>
              <a:rPr lang="ko-KR" altLang="en-US" dirty="0"/>
              <a:t>가 차이가 없는 이유가 무엇인지 궁금하다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반면에 최근논문 중 </a:t>
            </a:r>
            <a:r>
              <a:rPr lang="en-US" altLang="ko-KR" dirty="0"/>
              <a:t>99%</a:t>
            </a:r>
            <a:r>
              <a:rPr lang="ko-KR" altLang="en-US" dirty="0"/>
              <a:t>의 </a:t>
            </a:r>
            <a:r>
              <a:rPr lang="en-US" altLang="ko-KR" dirty="0"/>
              <a:t>accuracy</a:t>
            </a:r>
            <a:r>
              <a:rPr lang="ko-KR" altLang="en-US" dirty="0"/>
              <a:t>가 있는 것은 어떻게 </a:t>
            </a:r>
            <a:r>
              <a:rPr lang="ko-KR" altLang="en-US" dirty="0" err="1"/>
              <a:t>가능한건지</a:t>
            </a:r>
            <a:r>
              <a:rPr lang="ko-KR" altLang="en-US" dirty="0"/>
              <a:t> 궁금하다</a:t>
            </a:r>
            <a:r>
              <a:rPr lang="en-US" altLang="ko-KR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7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선정논문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논문 선정 및 분배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A84409-BA7B-4008-824B-B7A3522C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5" y="2453481"/>
            <a:ext cx="5953125" cy="3095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068167-A7A6-4507-80B9-602B819B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15" y="1462804"/>
            <a:ext cx="4149385" cy="50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5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Minimal-latency human action recognition using reliable-inference (2006)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우리는 오류율이 낮은 인간 행동의 신속한 탐지 문제를 해결할 </a:t>
            </a:r>
            <a:r>
              <a:rPr lang="ko-KR" altLang="en-US" sz="2400" dirty="0" err="1"/>
              <a:t>수있는</a:t>
            </a:r>
            <a:r>
              <a:rPr lang="ko-KR" altLang="en-US" sz="2400" dirty="0"/>
              <a:t> 확률 </a:t>
            </a:r>
            <a:r>
              <a:rPr lang="ko-KR" altLang="en-US" sz="2400" dirty="0" err="1"/>
              <a:t>론적</a:t>
            </a:r>
            <a:r>
              <a:rPr lang="ko-KR" altLang="en-US" sz="2400" dirty="0"/>
              <a:t> 신뢰 추론 프레임 워크를 제시</a:t>
            </a:r>
            <a:endParaRPr lang="en-US" altLang="ko-KR" sz="2400" dirty="0"/>
          </a:p>
          <a:p>
            <a:r>
              <a:rPr lang="ko-KR" altLang="en-US" sz="2400" dirty="0"/>
              <a:t>프레임 워크는 최소한의 시간 정보를 사용하여 인간의 행동을 정확하게 분류하는 수단을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BF8DD-82FB-4235-A434-BB58DEE2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97" y="3429000"/>
            <a:ext cx="7684406" cy="32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1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action recognition with extremities as semantic posture representation (2009)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인간의 행동 </a:t>
            </a:r>
            <a:r>
              <a:rPr lang="ko-KR" altLang="en-US" sz="2400" dirty="0" err="1"/>
              <a:t>인식을위한</a:t>
            </a:r>
            <a:r>
              <a:rPr lang="ko-KR" altLang="en-US" sz="2400" dirty="0"/>
              <a:t> 연구</a:t>
            </a:r>
            <a:endParaRPr lang="en-US" altLang="ko-KR" sz="2400" dirty="0"/>
          </a:p>
          <a:p>
            <a:r>
              <a:rPr lang="ko-KR" altLang="en-US" sz="2400" dirty="0"/>
              <a:t>윤곽선에서 사람의 말단을 정확하게 찾기 위해 가변적 인 뼈대 표현 </a:t>
            </a:r>
            <a:r>
              <a:rPr lang="en-US" altLang="ko-KR" sz="2400" dirty="0"/>
              <a:t>(VSS)</a:t>
            </a:r>
            <a:r>
              <a:rPr lang="ko-KR" altLang="en-US" sz="2400" dirty="0"/>
              <a:t>을 개발</a:t>
            </a:r>
            <a:endParaRPr lang="en-US" altLang="ko-KR" sz="2400" dirty="0"/>
          </a:p>
          <a:p>
            <a:r>
              <a:rPr lang="en-US" altLang="ko-KR" sz="2400" dirty="0"/>
              <a:t>VSS</a:t>
            </a:r>
            <a:r>
              <a:rPr lang="ko-KR" altLang="en-US" sz="2400" dirty="0"/>
              <a:t>와 이전 알고리즘을 구현하고 울타리를 등반하는 </a:t>
            </a:r>
            <a:r>
              <a:rPr lang="en-US" altLang="ko-KR" sz="2400" dirty="0"/>
              <a:t>50 </a:t>
            </a:r>
            <a:r>
              <a:rPr lang="ko-KR" altLang="en-US" sz="2400" dirty="0"/>
              <a:t>명의 인물 시퀀스에서 </a:t>
            </a:r>
            <a:r>
              <a:rPr lang="en-US" altLang="ko-KR" sz="2400" dirty="0"/>
              <a:t>1000 </a:t>
            </a:r>
            <a:r>
              <a:rPr lang="ko-KR" altLang="en-US" sz="2400" dirty="0"/>
              <a:t>프레임 집합을 통해 성능을 비교하여 각 표현의 특성을 분석</a:t>
            </a:r>
            <a:endParaRPr lang="en-US" altLang="ko-KR" sz="2400" dirty="0"/>
          </a:p>
          <a:p>
            <a:r>
              <a:rPr lang="ko-KR" altLang="en-US" sz="2400" dirty="0"/>
              <a:t>인간의 행동 인식에 기반한 </a:t>
            </a:r>
            <a:r>
              <a:rPr lang="en-US" altLang="ko-KR" sz="2400" dirty="0"/>
              <a:t>HMM (hidden Markov model)</a:t>
            </a:r>
            <a:r>
              <a:rPr lang="ko-KR" altLang="en-US" sz="2400" dirty="0"/>
              <a:t>을 위해 탐지 된 </a:t>
            </a:r>
            <a:r>
              <a:rPr lang="en-US" altLang="ko-KR" sz="2400" dirty="0" err="1"/>
              <a:t>extremitie</a:t>
            </a:r>
            <a:r>
              <a:rPr lang="ko-KR" altLang="en-US" sz="2400" dirty="0"/>
              <a:t>에서 특징 벡터를 구축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721E7-DCB1-4A26-9BD3-FC2B82400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86" y="4902200"/>
            <a:ext cx="1600200" cy="1590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B520C3-4529-45C7-985D-0F68DA39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14" y="4667163"/>
            <a:ext cx="5524500" cy="21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4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Action recognition based on a bag of 3D points (2010)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sequences of depth maps </a:t>
            </a:r>
            <a:r>
              <a:rPr lang="ko-KR" altLang="en-US" sz="2400" dirty="0"/>
              <a:t>에서 행동을 인식하는 방법 제시</a:t>
            </a:r>
            <a:endParaRPr lang="en-US" altLang="ko-KR" sz="2400" dirty="0"/>
          </a:p>
          <a:p>
            <a:r>
              <a:rPr lang="ko-KR" altLang="en-US" sz="2400" dirty="0"/>
              <a:t>자세를 특징 </a:t>
            </a:r>
            <a:r>
              <a:rPr lang="ko-KR" altLang="en-US" sz="2400" dirty="0" err="1"/>
              <a:t>짓기위해</a:t>
            </a:r>
            <a:r>
              <a:rPr lang="ko-KR" altLang="en-US" sz="2400" dirty="0"/>
              <a:t> </a:t>
            </a:r>
            <a:r>
              <a:rPr lang="en-US" altLang="ko-KR" sz="2400" dirty="0"/>
              <a:t>a</a:t>
            </a:r>
            <a:r>
              <a:rPr lang="ko-KR" altLang="en-US" sz="2400" dirty="0"/>
              <a:t> </a:t>
            </a:r>
            <a:r>
              <a:rPr lang="en-US" altLang="ko-KR" sz="2400" dirty="0"/>
              <a:t>bag</a:t>
            </a:r>
            <a:r>
              <a:rPr lang="ko-KR" altLang="en-US" sz="2400" dirty="0"/>
              <a:t> </a:t>
            </a:r>
            <a:r>
              <a:rPr lang="en-US" altLang="ko-KR" sz="2400" dirty="0"/>
              <a:t>of</a:t>
            </a:r>
            <a:r>
              <a:rPr lang="ko-KR" altLang="en-US" sz="2400" dirty="0"/>
              <a:t> </a:t>
            </a:r>
            <a:r>
              <a:rPr lang="en-US" altLang="ko-KR" sz="2400" dirty="0"/>
              <a:t>3D</a:t>
            </a:r>
            <a:r>
              <a:rPr lang="ko-KR" altLang="en-US" sz="2400" dirty="0"/>
              <a:t> </a:t>
            </a:r>
            <a:r>
              <a:rPr lang="en-US" altLang="ko-KR" sz="2400" dirty="0"/>
              <a:t>points</a:t>
            </a:r>
            <a:r>
              <a:rPr lang="ko-KR" altLang="en-US" sz="2400" dirty="0"/>
              <a:t>를 분류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D45BA-26FB-4898-8F9E-A9661E9D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2759075"/>
            <a:ext cx="4333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5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activity recognition using body joint-angle features and hidden Markov model</a:t>
            </a:r>
            <a:r>
              <a:rPr lang="en-US" altLang="ko-KR" sz="2800" dirty="0"/>
              <a:t> </a:t>
            </a:r>
            <a:r>
              <a:rPr lang="en-US" altLang="ko-KR" sz="2800" b="1" dirty="0"/>
              <a:t>(2011)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human activity recognition (HAR): </a:t>
            </a:r>
            <a:r>
              <a:rPr lang="ko-KR" altLang="en-US" sz="2400" dirty="0"/>
              <a:t>관절각을 사용한 인간의 활동 인식</a:t>
            </a:r>
            <a:endParaRPr lang="en-US" altLang="ko-KR" sz="2400" dirty="0"/>
          </a:p>
          <a:p>
            <a:r>
              <a:rPr lang="ko-KR" altLang="en-US" sz="2400" dirty="0"/>
              <a:t>관절 각이 다중 카메라로 포착 된 광학 마커 위치로부터 계산이 아닌 스테레오 카메라를 통한 계산</a:t>
            </a:r>
            <a:endParaRPr lang="en-US" altLang="ko-KR" sz="2400" dirty="0"/>
          </a:p>
          <a:p>
            <a:r>
              <a:rPr lang="da-DK" altLang="ko-KR" sz="2400" dirty="0"/>
              <a:t>a hidden Markov model (HMM)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 학습</a:t>
            </a:r>
          </a:p>
        </p:txBody>
      </p:sp>
    </p:spTree>
    <p:extLst>
      <p:ext uri="{BB962C8B-B14F-4D97-AF65-F5344CB8AC3E}">
        <p14:creationId xmlns:p14="http://schemas.microsoft.com/office/powerpoint/2010/main" val="57176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detection using depth information by Kinect (2011)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XBOX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키넥트를</a:t>
            </a:r>
            <a:r>
              <a:rPr lang="ko-KR" altLang="en-US" sz="2400" dirty="0"/>
              <a:t> 사용한 사람인식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2C0FF-1FD3-4013-9B11-96D737B4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2385601"/>
            <a:ext cx="5138057" cy="41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5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activity detection from RGBD images (2011)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XBOX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키넥트를</a:t>
            </a:r>
            <a:r>
              <a:rPr lang="ko-KR" altLang="en-US" sz="2400" dirty="0"/>
              <a:t> 사용하여 사람의 활동을 추론</a:t>
            </a:r>
            <a:endParaRPr lang="en-US" altLang="ko-KR" sz="2400" dirty="0"/>
          </a:p>
          <a:p>
            <a:r>
              <a:rPr lang="en-US" altLang="ko-KR" sz="2400" dirty="0"/>
              <a:t>a hierarchical maximum entropy Markov model (MEMM)</a:t>
            </a:r>
          </a:p>
          <a:p>
            <a:r>
              <a:rPr lang="ko-KR" altLang="en-US" sz="2400" dirty="0"/>
              <a:t>주방</a:t>
            </a:r>
            <a:r>
              <a:rPr lang="en-US" altLang="ko-KR" sz="2400" dirty="0"/>
              <a:t>, </a:t>
            </a:r>
            <a:r>
              <a:rPr lang="ko-KR" altLang="en-US" sz="2400" dirty="0"/>
              <a:t>거실</a:t>
            </a:r>
            <a:r>
              <a:rPr lang="en-US" altLang="ko-KR" sz="2400" dirty="0"/>
              <a:t>, </a:t>
            </a:r>
            <a:r>
              <a:rPr lang="ko-KR" altLang="en-US" sz="2400" dirty="0"/>
              <a:t>사무실 등과 같이 서로 다른 환경에서 </a:t>
            </a:r>
            <a:r>
              <a:rPr lang="en-US" altLang="ko-KR" sz="2400" dirty="0"/>
              <a:t>4 </a:t>
            </a:r>
            <a:r>
              <a:rPr lang="ko-KR" altLang="en-US" sz="2400" dirty="0"/>
              <a:t>명이 수행 한 </a:t>
            </a:r>
            <a:r>
              <a:rPr lang="en-US" altLang="ko-KR" sz="2400" dirty="0"/>
              <a:t>12 </a:t>
            </a:r>
            <a:r>
              <a:rPr lang="ko-KR" altLang="en-US" sz="2400" dirty="0"/>
              <a:t>가지 활동을 감지</a:t>
            </a:r>
            <a:endParaRPr lang="en-US" altLang="ko-KR" sz="2400" dirty="0"/>
          </a:p>
          <a:p>
            <a:r>
              <a:rPr lang="ko-KR" altLang="en-US" sz="2400" dirty="0"/>
              <a:t>인식하는 알고리즘을 테스트</a:t>
            </a:r>
            <a:r>
              <a:rPr lang="en-US" altLang="ko-KR" sz="2400" dirty="0"/>
              <a:t>: </a:t>
            </a:r>
            <a:r>
              <a:rPr lang="ko-KR" altLang="en-US" sz="2400" dirty="0"/>
              <a:t>이전에 이 사람을 보았을 때 평균 </a:t>
            </a:r>
            <a:r>
              <a:rPr lang="en-US" altLang="ko-KR" sz="2400" dirty="0"/>
              <a:t>84.3 %</a:t>
            </a:r>
            <a:r>
              <a:rPr lang="ko-KR" altLang="en-US" sz="2400" dirty="0"/>
              <a:t>의 성능</a:t>
            </a:r>
            <a:r>
              <a:rPr lang="en-US" altLang="ko-KR" sz="2400" dirty="0"/>
              <a:t>, </a:t>
            </a:r>
            <a:r>
              <a:rPr lang="ko-KR" altLang="en-US" sz="2400" dirty="0"/>
              <a:t>전에 본 사람이 없을 때 </a:t>
            </a:r>
            <a:r>
              <a:rPr lang="en-US" altLang="ko-KR" sz="2400" dirty="0"/>
              <a:t>64.2 % </a:t>
            </a:r>
            <a:r>
              <a:rPr lang="ko-KR" altLang="en-US" sz="24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18043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929</Words>
  <Application>Microsoft Office PowerPoint</Application>
  <PresentationFormat>와이드스크린</PresentationFormat>
  <Paragraphs>110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논문 자료조사 모음 (2019년 3월부터) </vt:lpstr>
      <vt:lpstr>Real-time Human Motion Analysis by Image Skeletonizadion (1989) </vt:lpstr>
      <vt:lpstr>The Recognition of Human Movement Using Temporal Templates (2001)</vt:lpstr>
      <vt:lpstr>Minimal-latency human action recognition using reliable-inference (2006)</vt:lpstr>
      <vt:lpstr>Human action recognition with extremities as semantic posture representation (2009) </vt:lpstr>
      <vt:lpstr>Action recognition based on a bag of 3D points (2010) </vt:lpstr>
      <vt:lpstr>Human activity recognition using body joint-angle features and hidden Markov model (2011)</vt:lpstr>
      <vt:lpstr>Human detection using depth information by Kinect (2011) </vt:lpstr>
      <vt:lpstr>Human activity detection from RGBD images (2011) </vt:lpstr>
      <vt:lpstr>View invariant human action recognition using histograms of 3D joints (2012) </vt:lpstr>
      <vt:lpstr>EigenJoits-based action recognition using naïve-bayes-nearest-neighbor (2012)</vt:lpstr>
      <vt:lpstr>동작인식을 이용한 탁구 스윙 분석  (2015)</vt:lpstr>
      <vt:lpstr>그동안의 결과</vt:lpstr>
      <vt:lpstr>지난주 20190328</vt:lpstr>
      <vt:lpstr>동작별 분류</vt:lpstr>
      <vt:lpstr>특징분류</vt:lpstr>
      <vt:lpstr>특징분류 (Squats 기준)</vt:lpstr>
      <vt:lpstr>목표별 분류</vt:lpstr>
      <vt:lpstr>목표별 분류</vt:lpstr>
      <vt:lpstr>동작별 분류</vt:lpstr>
      <vt:lpstr>동작별 분류</vt:lpstr>
      <vt:lpstr>동작별 분류</vt:lpstr>
      <vt:lpstr>동작별 분류</vt:lpstr>
      <vt:lpstr>STROBE</vt:lpstr>
      <vt:lpstr>STROBE</vt:lpstr>
      <vt:lpstr>SQUATS (STROBE 기준)</vt:lpstr>
      <vt:lpstr>Lying Straight Leg Raise (STROBE 기준)</vt:lpstr>
      <vt:lpstr>LUNGE (STROBE 기준)</vt:lpstr>
      <vt:lpstr>SQUATS (Accuracy 기준)</vt:lpstr>
      <vt:lpstr>선정사유</vt:lpstr>
      <vt:lpstr>선정논문</vt:lpstr>
      <vt:lpstr>또 다른 기준</vt:lpstr>
      <vt:lpstr>SQUATS (Accuracy x STROBE 기준)</vt:lpstr>
      <vt:lpstr>Lying Straight Leg Raise (Accuracy 기준)</vt:lpstr>
      <vt:lpstr>LUNGE (Accuracy 기준)</vt:lpstr>
      <vt:lpstr>선정사유</vt:lpstr>
      <vt:lpstr>선정논문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양규 임</dc:creator>
  <cp:lastModifiedBy>양규 임</cp:lastModifiedBy>
  <cp:revision>6</cp:revision>
  <dcterms:created xsi:type="dcterms:W3CDTF">2019-03-21T06:51:16Z</dcterms:created>
  <dcterms:modified xsi:type="dcterms:W3CDTF">2019-04-04T06:35:04Z</dcterms:modified>
</cp:coreProperties>
</file>