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1.xml" ContentType="application/vnd.openxmlformats-officedocument.drawingml.chartshape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2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3.xml" ContentType="application/vnd.openxmlformats-officedocument.drawingml.chartshape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7" r:id="rId18"/>
    <p:sldId id="271" r:id="rId19"/>
    <p:sldId id="279" r:id="rId20"/>
    <p:sldId id="278" r:id="rId21"/>
    <p:sldId id="272" r:id="rId22"/>
    <p:sldId id="274" r:id="rId23"/>
    <p:sldId id="276" r:id="rId24"/>
    <p:sldId id="280" r:id="rId25"/>
    <p:sldId id="281" r:id="rId26"/>
    <p:sldId id="283" r:id="rId27"/>
    <p:sldId id="282" r:id="rId28"/>
    <p:sldId id="284" r:id="rId29"/>
    <p:sldId id="285" r:id="rId30"/>
    <p:sldId id="291" r:id="rId31"/>
    <p:sldId id="289" r:id="rId32"/>
    <p:sldId id="294" r:id="rId33"/>
    <p:sldId id="288" r:id="rId34"/>
    <p:sldId id="286" r:id="rId35"/>
    <p:sldId id="287" r:id="rId36"/>
    <p:sldId id="293" r:id="rId37"/>
    <p:sldId id="290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5" r:id="rId46"/>
    <p:sldId id="303" r:id="rId47"/>
    <p:sldId id="304" r:id="rId48"/>
    <p:sldId id="306" r:id="rId49"/>
    <p:sldId id="311" r:id="rId50"/>
    <p:sldId id="308" r:id="rId51"/>
    <p:sldId id="310" r:id="rId52"/>
    <p:sldId id="307" r:id="rId53"/>
    <p:sldId id="309" r:id="rId54"/>
    <p:sldId id="321" r:id="rId55"/>
    <p:sldId id="320" r:id="rId56"/>
    <p:sldId id="312" r:id="rId57"/>
    <p:sldId id="319" r:id="rId58"/>
    <p:sldId id="315" r:id="rId59"/>
    <p:sldId id="317" r:id="rId60"/>
    <p:sldId id="316" r:id="rId61"/>
    <p:sldId id="318" r:id="rId62"/>
    <p:sldId id="322" r:id="rId63"/>
    <p:sldId id="32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60A77-534B-4741-A5C5-6841901B3764}" v="1" dt="2019-05-16T06:43:28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규 임" userId="30fd1cd99841256a" providerId="LiveId" clId="{3C860A77-534B-4741-A5C5-6841901B3764}"/>
    <pc:docChg chg="addSld modSld">
      <pc:chgData name="양규 임" userId="30fd1cd99841256a" providerId="LiveId" clId="{3C860A77-534B-4741-A5C5-6841901B3764}" dt="2019-05-16T06:43:28.191" v="0"/>
      <pc:docMkLst>
        <pc:docMk/>
      </pc:docMkLst>
      <pc:sldChg chg="add">
        <pc:chgData name="양규 임" userId="30fd1cd99841256a" providerId="LiveId" clId="{3C860A77-534B-4741-A5C5-6841901B3764}" dt="2019-05-16T06:43:28.191" v="0"/>
        <pc:sldMkLst>
          <pc:docMk/>
          <pc:sldMk cId="205082673" sldId="322"/>
        </pc:sldMkLst>
      </pc:sldChg>
      <pc:sldChg chg="add">
        <pc:chgData name="양규 임" userId="30fd1cd99841256a" providerId="LiveId" clId="{3C860A77-534B-4741-A5C5-6841901B3764}" dt="2019-05-16T06:43:28.191" v="0"/>
        <pc:sldMkLst>
          <pc:docMk/>
          <pc:sldMk cId="1348506699" sldId="323"/>
        </pc:sldMkLst>
      </pc:sldChg>
    </pc:docChg>
  </pc:docChgLst>
  <pc:docChgLst>
    <pc:chgData name="임양규 " userId="abc4b9b2-9de7-4fe2-942d-3599c2e53efb" providerId="ADAL" clId="{6306C6E4-16CC-4909-B4C0-AE67E1284DF5}"/>
    <pc:docChg chg="undo custSel addSld delSld modSld sldOrd">
      <pc:chgData name="임양규 " userId="abc4b9b2-9de7-4fe2-942d-3599c2e53efb" providerId="ADAL" clId="{6306C6E4-16CC-4909-B4C0-AE67E1284DF5}" dt="2019-05-02T07:46:53.854" v="4677"/>
      <pc:docMkLst>
        <pc:docMk/>
      </pc:docMkLst>
      <pc:sldChg chg="modSp">
        <pc:chgData name="임양규 " userId="abc4b9b2-9de7-4fe2-942d-3599c2e53efb" providerId="ADAL" clId="{6306C6E4-16CC-4909-B4C0-AE67E1284DF5}" dt="2019-03-28T07:32:25.350" v="899" actId="20577"/>
        <pc:sldMkLst>
          <pc:docMk/>
          <pc:sldMk cId="1729654533" sldId="256"/>
        </pc:sldMkLst>
        <pc:spChg chg="mod">
          <ac:chgData name="임양규 " userId="abc4b9b2-9de7-4fe2-942d-3599c2e53efb" providerId="ADAL" clId="{6306C6E4-16CC-4909-B4C0-AE67E1284DF5}" dt="2019-03-28T07:32:25.350" v="899" actId="20577"/>
          <ac:spMkLst>
            <pc:docMk/>
            <pc:sldMk cId="1729654533" sldId="256"/>
            <ac:spMk id="2" creationId="{8508221B-1373-40FB-BAFF-B933F9AB2EF4}"/>
          </ac:spMkLst>
        </pc:spChg>
      </pc:sldChg>
      <pc:sldChg chg="modSp">
        <pc:chgData name="임양규 " userId="abc4b9b2-9de7-4fe2-942d-3599c2e53efb" providerId="ADAL" clId="{6306C6E4-16CC-4909-B4C0-AE67E1284DF5}" dt="2019-03-28T07:32:46.548" v="916" actId="20577"/>
        <pc:sldMkLst>
          <pc:docMk/>
          <pc:sldMk cId="3559924003" sldId="269"/>
        </pc:sldMkLst>
        <pc:spChg chg="mod">
          <ac:chgData name="임양규 " userId="abc4b9b2-9de7-4fe2-942d-3599c2e53efb" providerId="ADAL" clId="{6306C6E4-16CC-4909-B4C0-AE67E1284DF5}" dt="2019-03-28T07:32:46.548" v="916" actId="20577"/>
          <ac:spMkLst>
            <pc:docMk/>
            <pc:sldMk cId="3559924003" sldId="269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6:44:25.233" v="264" actId="20577"/>
          <ac:spMkLst>
            <pc:docMk/>
            <pc:sldMk cId="3559924003" sldId="269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6:46:35.110" v="300"/>
        <pc:sldMkLst>
          <pc:docMk/>
          <pc:sldMk cId="4041236810" sldId="270"/>
        </pc:sldMkLst>
        <pc:spChg chg="mod">
          <ac:chgData name="임양규 " userId="abc4b9b2-9de7-4fe2-942d-3599c2e53efb" providerId="ADAL" clId="{6306C6E4-16CC-4909-B4C0-AE67E1284DF5}" dt="2019-03-28T06:44:49.321" v="288"/>
          <ac:spMkLst>
            <pc:docMk/>
            <pc:sldMk cId="4041236810" sldId="270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4:55.259" v="291"/>
          <ac:spMkLst>
            <pc:docMk/>
            <pc:sldMk cId="4041236810" sldId="270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45:56.936" v="297" actId="1076"/>
          <ac:graphicFrameMkLst>
            <pc:docMk/>
            <pc:sldMk cId="4041236810" sldId="270"/>
            <ac:graphicFrameMk id="4" creationId="{7922EFE1-1180-41BD-B7DE-479A347B62E6}"/>
          </ac:graphicFrameMkLst>
        </pc:graphicFrameChg>
        <pc:graphicFrameChg chg="add del">
          <ac:chgData name="임양규 " userId="abc4b9b2-9de7-4fe2-942d-3599c2e53efb" providerId="ADAL" clId="{6306C6E4-16CC-4909-B4C0-AE67E1284DF5}" dt="2019-03-28T06:46:35.110" v="300"/>
          <ac:graphicFrameMkLst>
            <pc:docMk/>
            <pc:sldMk cId="4041236810" sldId="270"/>
            <ac:graphicFrameMk id="6" creationId="{EC9B2028-E9AD-446D-AEC0-762D6EEDCE57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3-28T07:25:59.484" v="855" actId="27918"/>
        <pc:sldMkLst>
          <pc:docMk/>
          <pc:sldMk cId="1982014693" sldId="271"/>
        </pc:sldMkLst>
        <pc:spChg chg="mod">
          <ac:chgData name="임양규 " userId="abc4b9b2-9de7-4fe2-942d-3599c2e53efb" providerId="ADAL" clId="{6306C6E4-16CC-4909-B4C0-AE67E1284DF5}" dt="2019-03-28T07:20:27.675" v="838"/>
          <ac:spMkLst>
            <pc:docMk/>
            <pc:sldMk cId="1982014693" sldId="271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3-28T06:47:43.500" v="334" actId="1957"/>
          <ac:spMkLst>
            <pc:docMk/>
            <pc:sldMk cId="1982014693" sldId="271"/>
            <ac:spMk id="5" creationId="{E0074ACA-A7A4-4A34-B0B5-662CD615655C}"/>
          </ac:spMkLst>
        </pc:spChg>
        <pc:graphicFrameChg chg="add mod">
          <ac:chgData name="임양규 " userId="abc4b9b2-9de7-4fe2-942d-3599c2e53efb" providerId="ADAL" clId="{6306C6E4-16CC-4909-B4C0-AE67E1284DF5}" dt="2019-03-28T06:53:44.732" v="390" actId="20577"/>
          <ac:graphicFrameMkLst>
            <pc:docMk/>
            <pc:sldMk cId="1982014693" sldId="271"/>
            <ac:graphicFrameMk id="6" creationId="{E0B24D85-CFA9-41D4-8ECD-C497884D5FB7}"/>
          </ac:graphicFrameMkLst>
        </pc:graphicFrameChg>
      </pc:sldChg>
      <pc:sldChg chg="modSp add mod">
        <pc:chgData name="임양규 " userId="abc4b9b2-9de7-4fe2-942d-3599c2e53efb" providerId="ADAL" clId="{6306C6E4-16CC-4909-B4C0-AE67E1284DF5}" dt="2019-03-28T06:52:04.874" v="367"/>
        <pc:sldMkLst>
          <pc:docMk/>
          <pc:sldMk cId="929775433" sldId="272"/>
        </pc:sldMkLst>
        <pc:graphicFrameChg chg="mod">
          <ac:chgData name="임양규 " userId="abc4b9b2-9de7-4fe2-942d-3599c2e53efb" providerId="ADAL" clId="{6306C6E4-16CC-4909-B4C0-AE67E1284DF5}" dt="2019-03-28T06:52:04.874" v="367"/>
          <ac:graphicFrameMkLst>
            <pc:docMk/>
            <pc:sldMk cId="929775433" sldId="272"/>
            <ac:graphicFrameMk id="6" creationId="{E0B24D85-CFA9-41D4-8ECD-C497884D5FB7}"/>
          </ac:graphicFrameMkLst>
        </pc:graphicFrameChg>
      </pc:sldChg>
      <pc:sldChg chg="modSp add mod">
        <pc:chgData name="임양규 " userId="abc4b9b2-9de7-4fe2-942d-3599c2e53efb" providerId="ADAL" clId="{6306C6E4-16CC-4909-B4C0-AE67E1284DF5}" dt="2019-03-28T06:53:15.292" v="388" actId="27918"/>
        <pc:sldMkLst>
          <pc:docMk/>
          <pc:sldMk cId="3234739499" sldId="274"/>
        </pc:sldMkLst>
        <pc:graphicFrameChg chg="mod">
          <ac:chgData name="임양규 " userId="abc4b9b2-9de7-4fe2-942d-3599c2e53efb" providerId="ADAL" clId="{6306C6E4-16CC-4909-B4C0-AE67E1284DF5}" dt="2019-03-28T06:52:27.307" v="373" actId="113"/>
          <ac:graphicFrameMkLst>
            <pc:docMk/>
            <pc:sldMk cId="3234739499" sldId="274"/>
            <ac:graphicFrameMk id="6" creationId="{E0B24D85-CFA9-41D4-8ECD-C497884D5FB7}"/>
          </ac:graphicFrameMkLst>
        </pc:graphicFrameChg>
      </pc:sldChg>
      <pc:sldChg chg="addSp modSp add ord">
        <pc:chgData name="임양규 " userId="abc4b9b2-9de7-4fe2-942d-3599c2e53efb" providerId="ADAL" clId="{6306C6E4-16CC-4909-B4C0-AE67E1284DF5}" dt="2019-03-28T07:27:02.164" v="874"/>
        <pc:sldMkLst>
          <pc:docMk/>
          <pc:sldMk cId="2897541588" sldId="275"/>
        </pc:sldMkLst>
        <pc:spChg chg="mod">
          <ac:chgData name="임양규 " userId="abc4b9b2-9de7-4fe2-942d-3599c2e53efb" providerId="ADAL" clId="{6306C6E4-16CC-4909-B4C0-AE67E1284DF5}" dt="2019-03-28T07:18:31.459" v="796" actId="20577"/>
          <ac:spMkLst>
            <pc:docMk/>
            <pc:sldMk cId="2897541588" sldId="275"/>
            <ac:spMk id="2" creationId="{992A73AA-963F-4480-9699-8F5D0AD5A2A3}"/>
          </ac:spMkLst>
        </pc:spChg>
        <pc:spChg chg="add mod">
          <ac:chgData name="임양규 " userId="abc4b9b2-9de7-4fe2-942d-3599c2e53efb" providerId="ADAL" clId="{6306C6E4-16CC-4909-B4C0-AE67E1284DF5}" dt="2019-03-28T07:19:50.307" v="831" actId="1076"/>
          <ac:spMkLst>
            <pc:docMk/>
            <pc:sldMk cId="2897541588" sldId="275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3-28T07:27:02.164" v="874"/>
          <ac:spMkLst>
            <pc:docMk/>
            <pc:sldMk cId="2897541588" sldId="275"/>
            <ac:spMk id="5" creationId="{E0074ACA-A7A4-4A34-B0B5-662CD615655C}"/>
          </ac:spMkLst>
        </pc:spChg>
      </pc:sldChg>
      <pc:sldChg chg="addSp delSp modSp add mod">
        <pc:chgData name="임양규 " userId="abc4b9b2-9de7-4fe2-942d-3599c2e53efb" providerId="ADAL" clId="{6306C6E4-16CC-4909-B4C0-AE67E1284DF5}" dt="2019-03-28T07:36:58.717" v="925" actId="404"/>
        <pc:sldMkLst>
          <pc:docMk/>
          <pc:sldMk cId="455174747" sldId="276"/>
        </pc:sldMkLst>
        <pc:graphicFrameChg chg="add del mod">
          <ac:chgData name="임양규 " userId="abc4b9b2-9de7-4fe2-942d-3599c2e53efb" providerId="ADAL" clId="{6306C6E4-16CC-4909-B4C0-AE67E1284DF5}" dt="2019-03-28T07:13:15.103" v="689" actId="478"/>
          <ac:graphicFrameMkLst>
            <pc:docMk/>
            <pc:sldMk cId="455174747" sldId="276"/>
            <ac:graphicFrameMk id="4" creationId="{9D022D63-DE29-422C-897F-866094E0D324}"/>
          </ac:graphicFrameMkLst>
        </pc:graphicFrameChg>
        <pc:graphicFrameChg chg="add del mod">
          <ac:chgData name="임양규 " userId="abc4b9b2-9de7-4fe2-942d-3599c2e53efb" providerId="ADAL" clId="{6306C6E4-16CC-4909-B4C0-AE67E1284DF5}" dt="2019-03-28T07:13:15.748" v="690" actId="478"/>
          <ac:graphicFrameMkLst>
            <pc:docMk/>
            <pc:sldMk cId="455174747" sldId="276"/>
            <ac:graphicFrameMk id="5" creationId="{6E51E2E1-AD91-4654-BA78-717E9379C37B}"/>
          </ac:graphicFrameMkLst>
        </pc:graphicFrameChg>
        <pc:graphicFrameChg chg="mod">
          <ac:chgData name="임양규 " userId="abc4b9b2-9de7-4fe2-942d-3599c2e53efb" providerId="ADAL" clId="{6306C6E4-16CC-4909-B4C0-AE67E1284DF5}" dt="2019-03-28T07:36:39.332" v="919" actId="404"/>
          <ac:graphicFrameMkLst>
            <pc:docMk/>
            <pc:sldMk cId="455174747" sldId="276"/>
            <ac:graphicFrameMk id="6" creationId="{E0B24D85-CFA9-41D4-8ECD-C497884D5FB7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36:53.332" v="922" actId="404"/>
          <ac:graphicFrameMkLst>
            <pc:docMk/>
            <pc:sldMk cId="455174747" sldId="276"/>
            <ac:graphicFrameMk id="7" creationId="{E47F22BF-4A8F-43A9-8AB9-D3963E6F37C1}"/>
          </ac:graphicFrameMkLst>
        </pc:graphicFrameChg>
        <pc:graphicFrameChg chg="add mod">
          <ac:chgData name="임양규 " userId="abc4b9b2-9de7-4fe2-942d-3599c2e53efb" providerId="ADAL" clId="{6306C6E4-16CC-4909-B4C0-AE67E1284DF5}" dt="2019-03-28T07:36:58.717" v="925" actId="404"/>
          <ac:graphicFrameMkLst>
            <pc:docMk/>
            <pc:sldMk cId="455174747" sldId="276"/>
            <ac:graphicFrameMk id="8" creationId="{BC8E0A1C-33A7-4CA1-8C25-B69CD263EEE0}"/>
          </ac:graphicFrameMkLst>
        </pc:graphicFrameChg>
      </pc:sldChg>
      <pc:sldChg chg="modSp add">
        <pc:chgData name="임양규 " userId="abc4b9b2-9de7-4fe2-942d-3599c2e53efb" providerId="ADAL" clId="{6306C6E4-16CC-4909-B4C0-AE67E1284DF5}" dt="2019-03-28T07:18:37.346" v="797"/>
        <pc:sldMkLst>
          <pc:docMk/>
          <pc:sldMk cId="2722716835" sldId="277"/>
        </pc:sldMkLst>
        <pc:spChg chg="mod">
          <ac:chgData name="임양규 " userId="abc4b9b2-9de7-4fe2-942d-3599c2e53efb" providerId="ADAL" clId="{6306C6E4-16CC-4909-B4C0-AE67E1284DF5}" dt="2019-03-28T07:18:37.346" v="797"/>
          <ac:spMkLst>
            <pc:docMk/>
            <pc:sldMk cId="2722716835" sldId="277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3-28T07:17:19.595" v="778" actId="403"/>
          <ac:spMkLst>
            <pc:docMk/>
            <pc:sldMk cId="2722716835" sldId="277"/>
            <ac:spMk id="5" creationId="{E0074ACA-A7A4-4A34-B0B5-662CD615655C}"/>
          </ac:spMkLst>
        </pc:spChg>
      </pc:sldChg>
      <pc:sldChg chg="add">
        <pc:chgData name="임양규 " userId="abc4b9b2-9de7-4fe2-942d-3599c2e53efb" providerId="ADAL" clId="{6306C6E4-16CC-4909-B4C0-AE67E1284DF5}" dt="2019-03-28T07:20:18.154" v="832"/>
        <pc:sldMkLst>
          <pc:docMk/>
          <pc:sldMk cId="2815176294" sldId="278"/>
        </pc:sldMkLst>
      </pc:sldChg>
      <pc:sldChg chg="add mod">
        <pc:chgData name="임양규 " userId="abc4b9b2-9de7-4fe2-942d-3599c2e53efb" providerId="ADAL" clId="{6306C6E4-16CC-4909-B4C0-AE67E1284DF5}" dt="2019-03-28T07:26:32.512" v="860" actId="27918"/>
        <pc:sldMkLst>
          <pc:docMk/>
          <pc:sldMk cId="4070350071" sldId="279"/>
        </pc:sldMkLst>
      </pc:sldChg>
      <pc:sldChg chg="delSp modSp add ord">
        <pc:chgData name="임양규 " userId="abc4b9b2-9de7-4fe2-942d-3599c2e53efb" providerId="ADAL" clId="{6306C6E4-16CC-4909-B4C0-AE67E1284DF5}" dt="2019-04-04T05:48:42.847" v="1308" actId="478"/>
        <pc:sldMkLst>
          <pc:docMk/>
          <pc:sldMk cId="2850593472" sldId="280"/>
        </pc:sldMkLst>
        <pc:spChg chg="mod">
          <ac:chgData name="임양규 " userId="abc4b9b2-9de7-4fe2-942d-3599c2e53efb" providerId="ADAL" clId="{6306C6E4-16CC-4909-B4C0-AE67E1284DF5}" dt="2019-04-04T03:40:42.983" v="946" actId="20577"/>
          <ac:spMkLst>
            <pc:docMk/>
            <pc:sldMk cId="2850593472" sldId="280"/>
            <ac:spMk id="2" creationId="{992A73AA-963F-4480-9699-8F5D0AD5A2A3}"/>
          </ac:spMkLst>
        </pc:spChg>
        <pc:spChg chg="del">
          <ac:chgData name="임양규 " userId="abc4b9b2-9de7-4fe2-942d-3599c2e53efb" providerId="ADAL" clId="{6306C6E4-16CC-4909-B4C0-AE67E1284DF5}" dt="2019-04-04T05:48:42.847" v="1308" actId="478"/>
          <ac:spMkLst>
            <pc:docMk/>
            <pc:sldMk cId="2850593472" sldId="280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4-04T05:33:17.803" v="1223"/>
          <ac:spMkLst>
            <pc:docMk/>
            <pc:sldMk cId="2850593472" sldId="280"/>
            <ac:spMk id="5" creationId="{E0074ACA-A7A4-4A34-B0B5-662CD615655C}"/>
          </ac:spMkLst>
        </pc:spChg>
      </pc:sldChg>
      <pc:sldChg chg="addSp delSp modSp add">
        <pc:chgData name="임양규 " userId="abc4b9b2-9de7-4fe2-942d-3599c2e53efb" providerId="ADAL" clId="{6306C6E4-16CC-4909-B4C0-AE67E1284DF5}" dt="2019-04-04T05:48:37.536" v="1307" actId="478"/>
        <pc:sldMkLst>
          <pc:docMk/>
          <pc:sldMk cId="3949028178" sldId="281"/>
        </pc:sldMkLst>
        <pc:spChg chg="del">
          <ac:chgData name="임양규 " userId="abc4b9b2-9de7-4fe2-942d-3599c2e53efb" providerId="ADAL" clId="{6306C6E4-16CC-4909-B4C0-AE67E1284DF5}" dt="2019-04-04T05:48:37.536" v="1307" actId="478"/>
          <ac:spMkLst>
            <pc:docMk/>
            <pc:sldMk cId="3949028178" sldId="281"/>
            <ac:spMk id="3" creationId="{72B24750-1553-485F-B6E1-C42C55378534}"/>
          </ac:spMkLst>
        </pc:spChg>
        <pc:spChg chg="mod">
          <ac:chgData name="임양규 " userId="abc4b9b2-9de7-4fe2-942d-3599c2e53efb" providerId="ADAL" clId="{6306C6E4-16CC-4909-B4C0-AE67E1284DF5}" dt="2019-04-04T05:31:05.895" v="1177" actId="20577"/>
          <ac:spMkLst>
            <pc:docMk/>
            <pc:sldMk cId="3949028178" sldId="281"/>
            <ac:spMk id="5" creationId="{E0074ACA-A7A4-4A34-B0B5-662CD615655C}"/>
          </ac:spMkLst>
        </pc:spChg>
        <pc:picChg chg="add mod">
          <ac:chgData name="임양규 " userId="abc4b9b2-9de7-4fe2-942d-3599c2e53efb" providerId="ADAL" clId="{6306C6E4-16CC-4909-B4C0-AE67E1284DF5}" dt="2019-04-04T05:41:57.726" v="1267" actId="1076"/>
          <ac:picMkLst>
            <pc:docMk/>
            <pc:sldMk cId="3949028178" sldId="281"/>
            <ac:picMk id="4" creationId="{69515152-8B11-469E-8823-9908D25454B1}"/>
          </ac:picMkLst>
        </pc:picChg>
      </pc:sldChg>
      <pc:sldChg chg="addSp delSp modSp add mod ord">
        <pc:chgData name="임양규 " userId="abc4b9b2-9de7-4fe2-942d-3599c2e53efb" providerId="ADAL" clId="{6306C6E4-16CC-4909-B4C0-AE67E1284DF5}" dt="2019-04-04T06:01:21.703" v="1357"/>
        <pc:sldMkLst>
          <pc:docMk/>
          <pc:sldMk cId="2756733978" sldId="282"/>
        </pc:sldMkLst>
        <pc:spChg chg="mod">
          <ac:chgData name="임양규 " userId="abc4b9b2-9de7-4fe2-942d-3599c2e53efb" providerId="ADAL" clId="{6306C6E4-16CC-4909-B4C0-AE67E1284DF5}" dt="2019-04-04T05:40:03.694" v="1254" actId="20577"/>
          <ac:spMkLst>
            <pc:docMk/>
            <pc:sldMk cId="2756733978" sldId="282"/>
            <ac:spMk id="2" creationId="{992A73AA-963F-4480-9699-8F5D0AD5A2A3}"/>
          </ac:spMkLst>
        </pc:spChg>
        <pc:spChg chg="add del mod">
          <ac:chgData name="임양규 " userId="abc4b9b2-9de7-4fe2-942d-3599c2e53efb" providerId="ADAL" clId="{6306C6E4-16CC-4909-B4C0-AE67E1284DF5}" dt="2019-04-04T05:32:23.050" v="1184" actId="478"/>
          <ac:spMkLst>
            <pc:docMk/>
            <pc:sldMk cId="2756733978" sldId="282"/>
            <ac:spMk id="3" creationId="{6EA416F4-8298-4803-8C8D-E576FF18F210}"/>
          </ac:spMkLst>
        </pc:spChg>
        <pc:spChg chg="add del">
          <ac:chgData name="임양규 " userId="abc4b9b2-9de7-4fe2-942d-3599c2e53efb" providerId="ADAL" clId="{6306C6E4-16CC-4909-B4C0-AE67E1284DF5}" dt="2019-04-04T05:44:57.147" v="1275"/>
          <ac:spMkLst>
            <pc:docMk/>
            <pc:sldMk cId="2756733978" sldId="282"/>
            <ac:spMk id="4" creationId="{B96951CF-A2DD-41ED-A79D-AD76188FB9AE}"/>
          </ac:spMkLst>
        </pc:spChg>
        <pc:graphicFrameChg chg="del">
          <ac:chgData name="임양규 " userId="abc4b9b2-9de7-4fe2-942d-3599c2e53efb" providerId="ADAL" clId="{6306C6E4-16CC-4909-B4C0-AE67E1284DF5}" dt="2019-04-04T05:32:03.578" v="1182" actId="478"/>
          <ac:graphicFrameMkLst>
            <pc:docMk/>
            <pc:sldMk cId="2756733978" sldId="282"/>
            <ac:graphicFrameMk id="6" creationId="{E0B24D85-CFA9-41D4-8ECD-C497884D5FB7}"/>
          </ac:graphicFrameMkLst>
        </pc:graphicFrameChg>
        <pc:graphicFrameChg chg="del">
          <ac:chgData name="임양규 " userId="abc4b9b2-9de7-4fe2-942d-3599c2e53efb" providerId="ADAL" clId="{6306C6E4-16CC-4909-B4C0-AE67E1284DF5}" dt="2019-04-04T05:32:24.858" v="1185" actId="478"/>
          <ac:graphicFrameMkLst>
            <pc:docMk/>
            <pc:sldMk cId="2756733978" sldId="282"/>
            <ac:graphicFrameMk id="7" creationId="{E47F22BF-4A8F-43A9-8AB9-D3963E6F37C1}"/>
          </ac:graphicFrameMkLst>
        </pc:graphicFrameChg>
        <pc:graphicFrameChg chg="del">
          <ac:chgData name="임양규 " userId="abc4b9b2-9de7-4fe2-942d-3599c2e53efb" providerId="ADAL" clId="{6306C6E4-16CC-4909-B4C0-AE67E1284DF5}" dt="2019-04-04T05:32:09.712" v="1183" actId="478"/>
          <ac:graphicFrameMkLst>
            <pc:docMk/>
            <pc:sldMk cId="2756733978" sldId="282"/>
            <ac:graphicFrameMk id="8" creationId="{BC8E0A1C-33A7-4CA1-8C25-B69CD263EEE0}"/>
          </ac:graphicFrameMkLst>
        </pc:graphicFrameChg>
        <pc:graphicFrameChg chg="add del">
          <ac:chgData name="임양규 " userId="abc4b9b2-9de7-4fe2-942d-3599c2e53efb" providerId="ADAL" clId="{6306C6E4-16CC-4909-B4C0-AE67E1284DF5}" dt="2019-04-04T05:40:30.257" v="1260" actId="478"/>
          <ac:graphicFrameMkLst>
            <pc:docMk/>
            <pc:sldMk cId="2756733978" sldId="282"/>
            <ac:graphicFrameMk id="9" creationId="{2C306207-A376-4FC8-AD3A-011B899644CC}"/>
          </ac:graphicFrameMkLst>
        </pc:graphicFrameChg>
        <pc:graphicFrameChg chg="add del mod">
          <ac:chgData name="임양규 " userId="abc4b9b2-9de7-4fe2-942d-3599c2e53efb" providerId="ADAL" clId="{6306C6E4-16CC-4909-B4C0-AE67E1284DF5}" dt="2019-04-04T05:44:37.883" v="1273" actId="478"/>
          <ac:graphicFrameMkLst>
            <pc:docMk/>
            <pc:sldMk cId="2756733978" sldId="282"/>
            <ac:graphicFrameMk id="10" creationId="{96D0DAA2-33C1-46E1-B6DE-F0B23CED486F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44:17.805" v="1272" actId="167"/>
          <ac:graphicFrameMkLst>
            <pc:docMk/>
            <pc:sldMk cId="2756733978" sldId="282"/>
            <ac:graphicFrameMk id="11" creationId="{8B448686-C920-4811-859E-FB647A369C43}"/>
          </ac:graphicFrameMkLst>
        </pc:graphicFrameChg>
      </pc:sldChg>
      <pc:sldChg chg="addSp delSp modSp add ord">
        <pc:chgData name="임양규 " userId="abc4b9b2-9de7-4fe2-942d-3599c2e53efb" providerId="ADAL" clId="{6306C6E4-16CC-4909-B4C0-AE67E1284DF5}" dt="2019-04-04T05:48:19.159" v="1306" actId="478"/>
        <pc:sldMkLst>
          <pc:docMk/>
          <pc:sldMk cId="1362762343" sldId="283"/>
        </pc:sldMkLst>
        <pc:spChg chg="add del mod">
          <ac:chgData name="임양규 " userId="abc4b9b2-9de7-4fe2-942d-3599c2e53efb" providerId="ADAL" clId="{6306C6E4-16CC-4909-B4C0-AE67E1284DF5}" dt="2019-04-04T05:48:18.119" v="1305" actId="478"/>
          <ac:spMkLst>
            <pc:docMk/>
            <pc:sldMk cId="1362762343" sldId="283"/>
            <ac:spMk id="3" creationId="{253516E4-B57E-4E21-BFF6-677602DDAB6A}"/>
          </ac:spMkLst>
        </pc:spChg>
        <pc:spChg chg="add del mod">
          <ac:chgData name="임양규 " userId="abc4b9b2-9de7-4fe2-942d-3599c2e53efb" providerId="ADAL" clId="{6306C6E4-16CC-4909-B4C0-AE67E1284DF5}" dt="2019-04-04T05:48:19.159" v="1306" actId="478"/>
          <ac:spMkLst>
            <pc:docMk/>
            <pc:sldMk cId="1362762343" sldId="283"/>
            <ac:spMk id="4" creationId="{F8D52206-B2B5-4BE5-A845-C6515944A4F7}"/>
          </ac:spMkLst>
        </pc:spChg>
        <pc:spChg chg="add del mod">
          <ac:chgData name="임양규 " userId="abc4b9b2-9de7-4fe2-942d-3599c2e53efb" providerId="ADAL" clId="{6306C6E4-16CC-4909-B4C0-AE67E1284DF5}" dt="2019-04-04T05:48:17.064" v="1304" actId="478"/>
          <ac:spMkLst>
            <pc:docMk/>
            <pc:sldMk cId="1362762343" sldId="283"/>
            <ac:spMk id="5" creationId="{34AF5809-D14B-4061-AA8E-0B2F3F061849}"/>
          </ac:spMkLst>
        </pc:spChg>
        <pc:spChg chg="add del mod">
          <ac:chgData name="임양규 " userId="abc4b9b2-9de7-4fe2-942d-3599c2e53efb" providerId="ADAL" clId="{6306C6E4-16CC-4909-B4C0-AE67E1284DF5}" dt="2019-04-04T05:48:15.504" v="1303" actId="478"/>
          <ac:spMkLst>
            <pc:docMk/>
            <pc:sldMk cId="1362762343" sldId="283"/>
            <ac:spMk id="6" creationId="{2585FB3C-364E-420D-A213-1ABFAEC406E4}"/>
          </ac:spMkLst>
        </pc:spChg>
        <pc:graphicFrameChg chg="mod">
          <ac:chgData name="임양규 " userId="abc4b9b2-9de7-4fe2-942d-3599c2e53efb" providerId="ADAL" clId="{6306C6E4-16CC-4909-B4C0-AE67E1284DF5}" dt="2019-04-04T05:47:42.025" v="1301" actId="1076"/>
          <ac:graphicFrameMkLst>
            <pc:docMk/>
            <pc:sldMk cId="1362762343" sldId="283"/>
            <ac:graphicFrameMk id="9" creationId="{2C306207-A376-4FC8-AD3A-011B899644CC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4-04T06:22:33.336" v="1399" actId="20577"/>
        <pc:sldMkLst>
          <pc:docMk/>
          <pc:sldMk cId="2426765429" sldId="284"/>
        </pc:sldMkLst>
        <pc:spChg chg="mod">
          <ac:chgData name="임양규 " userId="abc4b9b2-9de7-4fe2-942d-3599c2e53efb" providerId="ADAL" clId="{6306C6E4-16CC-4909-B4C0-AE67E1284DF5}" dt="2019-04-04T06:22:33.336" v="1399" actId="20577"/>
          <ac:spMkLst>
            <pc:docMk/>
            <pc:sldMk cId="2426765429" sldId="284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41:01.618" v="1264" actId="167"/>
          <ac:graphicFrameMkLst>
            <pc:docMk/>
            <pc:sldMk cId="2426765429" sldId="284"/>
            <ac:graphicFrameMk id="4" creationId="{73100945-E398-4931-B9FE-23C00514D578}"/>
          </ac:graphicFrameMkLst>
        </pc:graphicFrameChg>
        <pc:graphicFrameChg chg="del">
          <ac:chgData name="임양규 " userId="abc4b9b2-9de7-4fe2-942d-3599c2e53efb" providerId="ADAL" clId="{6306C6E4-16CC-4909-B4C0-AE67E1284DF5}" dt="2019-04-04T05:41:11.393" v="1265" actId="478"/>
          <ac:graphicFrameMkLst>
            <pc:docMk/>
            <pc:sldMk cId="2426765429" sldId="284"/>
            <ac:graphicFrameMk id="9" creationId="{2C306207-A376-4FC8-AD3A-011B899644CC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1:23.900" v="1380" actId="27918"/>
        <pc:sldMkLst>
          <pc:docMk/>
          <pc:sldMk cId="3908297456" sldId="285"/>
        </pc:sldMkLst>
        <pc:spChg chg="mod">
          <ac:chgData name="임양규 " userId="abc4b9b2-9de7-4fe2-942d-3599c2e53efb" providerId="ADAL" clId="{6306C6E4-16CC-4909-B4C0-AE67E1284DF5}" dt="2019-04-04T05:57:31.519" v="1352" actId="20577"/>
          <ac:spMkLst>
            <pc:docMk/>
            <pc:sldMk cId="3908297456" sldId="285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55:03.973" v="1315" actId="167"/>
          <ac:graphicFrameMkLst>
            <pc:docMk/>
            <pc:sldMk cId="3908297456" sldId="285"/>
            <ac:graphicFrameMk id="4" creationId="{95DE6E2C-187E-4CC5-B5EF-EEA900A09EA1}"/>
          </ac:graphicFrameMkLst>
        </pc:graphicFrameChg>
        <pc:graphicFrameChg chg="del">
          <ac:chgData name="임양규 " userId="abc4b9b2-9de7-4fe2-942d-3599c2e53efb" providerId="ADAL" clId="{6306C6E4-16CC-4909-B4C0-AE67E1284DF5}" dt="2019-04-04T05:55:13.804" v="1316" actId="478"/>
          <ac:graphicFrameMkLst>
            <pc:docMk/>
            <pc:sldMk cId="3908297456" sldId="285"/>
            <ac:graphicFrameMk id="9" creationId="{2C306207-A376-4FC8-AD3A-011B899644CC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2:01.088" v="1383" actId="27918"/>
        <pc:sldMkLst>
          <pc:docMk/>
          <pc:sldMk cId="2464760333" sldId="286"/>
        </pc:sldMkLst>
        <pc:spChg chg="mod">
          <ac:chgData name="임양규 " userId="abc4b9b2-9de7-4fe2-942d-3599c2e53efb" providerId="ADAL" clId="{6306C6E4-16CC-4909-B4C0-AE67E1284DF5}" dt="2019-04-04T05:57:41.577" v="1353"/>
          <ac:spMkLst>
            <pc:docMk/>
            <pc:sldMk cId="2464760333" sldId="286"/>
            <ac:spMk id="2" creationId="{992A73AA-963F-4480-9699-8F5D0AD5A2A3}"/>
          </ac:spMkLst>
        </pc:spChg>
        <pc:graphicFrameChg chg="add mod">
          <ac:chgData name="임양규 " userId="abc4b9b2-9de7-4fe2-942d-3599c2e53efb" providerId="ADAL" clId="{6306C6E4-16CC-4909-B4C0-AE67E1284DF5}" dt="2019-04-04T05:55:34.817" v="1320" actId="167"/>
          <ac:graphicFrameMkLst>
            <pc:docMk/>
            <pc:sldMk cId="2464760333" sldId="286"/>
            <ac:graphicFrameMk id="4" creationId="{706B8598-4AFD-4CA9-AD20-FF49EFF1EDBD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56:57.492" v="1329" actId="167"/>
          <ac:graphicFrameMkLst>
            <pc:docMk/>
            <pc:sldMk cId="2464760333" sldId="286"/>
            <ac:graphicFrameMk id="5" creationId="{706B8598-4AFD-4CA9-AD20-FF49EFF1EDBD}"/>
          </ac:graphicFrameMkLst>
        </pc:graphicFrameChg>
        <pc:graphicFrameChg chg="del">
          <ac:chgData name="임양규 " userId="abc4b9b2-9de7-4fe2-942d-3599c2e53efb" providerId="ADAL" clId="{6306C6E4-16CC-4909-B4C0-AE67E1284DF5}" dt="2019-04-04T05:57:08.834" v="1330" actId="478"/>
          <ac:graphicFrameMkLst>
            <pc:docMk/>
            <pc:sldMk cId="2464760333" sldId="286"/>
            <ac:graphicFrameMk id="11" creationId="{8B448686-C920-4811-859E-FB647A369C43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4-04T06:22:41.490" v="1400"/>
        <pc:sldMkLst>
          <pc:docMk/>
          <pc:sldMk cId="953959688" sldId="287"/>
        </pc:sldMkLst>
        <pc:spChg chg="mod">
          <ac:chgData name="임양규 " userId="abc4b9b2-9de7-4fe2-942d-3599c2e53efb" providerId="ADAL" clId="{6306C6E4-16CC-4909-B4C0-AE67E1284DF5}" dt="2019-04-04T06:22:41.490" v="1400"/>
          <ac:spMkLst>
            <pc:docMk/>
            <pc:sldMk cId="953959688" sldId="287"/>
            <ac:spMk id="2" creationId="{992A73AA-963F-4480-9699-8F5D0AD5A2A3}"/>
          </ac:spMkLst>
        </pc:spChg>
        <pc:graphicFrameChg chg="del">
          <ac:chgData name="임양규 " userId="abc4b9b2-9de7-4fe2-942d-3599c2e53efb" providerId="ADAL" clId="{6306C6E4-16CC-4909-B4C0-AE67E1284DF5}" dt="2019-04-04T05:56:09.082" v="1325" actId="478"/>
          <ac:graphicFrameMkLst>
            <pc:docMk/>
            <pc:sldMk cId="953959688" sldId="287"/>
            <ac:graphicFrameMk id="4" creationId="{73100945-E398-4931-B9FE-23C00514D578}"/>
          </ac:graphicFrameMkLst>
        </pc:graphicFrameChg>
        <pc:graphicFrameChg chg="add mod">
          <ac:chgData name="임양규 " userId="abc4b9b2-9de7-4fe2-942d-3599c2e53efb" providerId="ADAL" clId="{6306C6E4-16CC-4909-B4C0-AE67E1284DF5}" dt="2019-04-04T05:55:57.413" v="1324" actId="167"/>
          <ac:graphicFrameMkLst>
            <pc:docMk/>
            <pc:sldMk cId="953959688" sldId="287"/>
            <ac:graphicFrameMk id="5" creationId="{39BBC723-A50F-4DDD-8C92-4EFA42FF6AF1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4-04T06:21:59.582" v="1381" actId="27918"/>
        <pc:sldMkLst>
          <pc:docMk/>
          <pc:sldMk cId="3148979981" sldId="288"/>
        </pc:sldMkLst>
        <pc:spChg chg="mod">
          <ac:chgData name="임양규 " userId="abc4b9b2-9de7-4fe2-942d-3599c2e53efb" providerId="ADAL" clId="{6306C6E4-16CC-4909-B4C0-AE67E1284DF5}" dt="2019-04-04T06:09:43.944" v="1378" actId="20577"/>
          <ac:spMkLst>
            <pc:docMk/>
            <pc:sldMk cId="3148979981" sldId="288"/>
            <ac:spMk id="2" creationId="{992A73AA-963F-4480-9699-8F5D0AD5A2A3}"/>
          </ac:spMkLst>
        </pc:spChg>
        <pc:graphicFrameChg chg="del">
          <ac:chgData name="임양규 " userId="abc4b9b2-9de7-4fe2-942d-3599c2e53efb" providerId="ADAL" clId="{6306C6E4-16CC-4909-B4C0-AE67E1284DF5}" dt="2019-04-04T06:05:59.526" v="1364" actId="478"/>
          <ac:graphicFrameMkLst>
            <pc:docMk/>
            <pc:sldMk cId="3148979981" sldId="288"/>
            <ac:graphicFrameMk id="4" creationId="{95DE6E2C-187E-4CC5-B5EF-EEA900A09EA1}"/>
          </ac:graphicFrameMkLst>
        </pc:graphicFrameChg>
        <pc:graphicFrameChg chg="add mod">
          <ac:chgData name="임양규 " userId="abc4b9b2-9de7-4fe2-942d-3599c2e53efb" providerId="ADAL" clId="{6306C6E4-16CC-4909-B4C0-AE67E1284DF5}" dt="2019-04-04T06:05:53.044" v="1363" actId="167"/>
          <ac:graphicFrameMkLst>
            <pc:docMk/>
            <pc:sldMk cId="3148979981" sldId="288"/>
            <ac:graphicFrameMk id="5" creationId="{6EE6539A-7DAB-4147-A723-1D01DA571689}"/>
          </ac:graphicFrameMkLst>
        </pc:graphicFrameChg>
      </pc:sldChg>
      <pc:sldChg chg="addSp delSp modSp add">
        <pc:chgData name="임양규 " userId="abc4b9b2-9de7-4fe2-942d-3599c2e53efb" providerId="ADAL" clId="{6306C6E4-16CC-4909-B4C0-AE67E1284DF5}" dt="2019-04-04T06:30:21.265" v="1630"/>
        <pc:sldMkLst>
          <pc:docMk/>
          <pc:sldMk cId="3221973260" sldId="289"/>
        </pc:sldMkLst>
        <pc:spChg chg="mod">
          <ac:chgData name="임양규 " userId="abc4b9b2-9de7-4fe2-942d-3599c2e53efb" providerId="ADAL" clId="{6306C6E4-16CC-4909-B4C0-AE67E1284DF5}" dt="2019-04-04T06:30:21.265" v="1630"/>
          <ac:spMkLst>
            <pc:docMk/>
            <pc:sldMk cId="3221973260" sldId="289"/>
            <ac:spMk id="2" creationId="{992A73AA-963F-4480-9699-8F5D0AD5A2A3}"/>
          </ac:spMkLst>
        </pc:spChg>
        <pc:picChg chg="add mod ord modCrop">
          <ac:chgData name="임양규 " userId="abc4b9b2-9de7-4fe2-942d-3599c2e53efb" providerId="ADAL" clId="{6306C6E4-16CC-4909-B4C0-AE67E1284DF5}" dt="2019-04-04T06:26:40.906" v="1417" actId="732"/>
          <ac:picMkLst>
            <pc:docMk/>
            <pc:sldMk cId="3221973260" sldId="289"/>
            <ac:picMk id="3" creationId="{97FA2C4E-3C6E-43E9-80B4-CB724ED6FBCB}"/>
          </ac:picMkLst>
        </pc:picChg>
        <pc:picChg chg="del">
          <ac:chgData name="임양규 " userId="abc4b9b2-9de7-4fe2-942d-3599c2e53efb" providerId="ADAL" clId="{6306C6E4-16CC-4909-B4C0-AE67E1284DF5}" dt="2019-04-04T06:25:54.560" v="1412" actId="478"/>
          <ac:picMkLst>
            <pc:docMk/>
            <pc:sldMk cId="3221973260" sldId="289"/>
            <ac:picMk id="4" creationId="{69515152-8B11-469E-8823-9908D25454B1}"/>
          </ac:picMkLst>
        </pc:picChg>
      </pc:sldChg>
      <pc:sldChg chg="addSp delSp modSp add ord">
        <pc:chgData name="임양규 " userId="abc4b9b2-9de7-4fe2-942d-3599c2e53efb" providerId="ADAL" clId="{6306C6E4-16CC-4909-B4C0-AE67E1284DF5}" dt="2019-04-04T06:34:28.816" v="1793" actId="1076"/>
        <pc:sldMkLst>
          <pc:docMk/>
          <pc:sldMk cId="1186259765" sldId="290"/>
        </pc:sldMkLst>
        <pc:spChg chg="mod">
          <ac:chgData name="임양규 " userId="abc4b9b2-9de7-4fe2-942d-3599c2e53efb" providerId="ADAL" clId="{6306C6E4-16CC-4909-B4C0-AE67E1284DF5}" dt="2019-04-04T06:30:25.601" v="1631"/>
          <ac:spMkLst>
            <pc:docMk/>
            <pc:sldMk cId="1186259765" sldId="290"/>
            <ac:spMk id="2" creationId="{992A73AA-963F-4480-9699-8F5D0AD5A2A3}"/>
          </ac:spMkLst>
        </pc:spChg>
        <pc:picChg chg="del">
          <ac:chgData name="임양규 " userId="abc4b9b2-9de7-4fe2-942d-3599c2e53efb" providerId="ADAL" clId="{6306C6E4-16CC-4909-B4C0-AE67E1284DF5}" dt="2019-04-04T06:27:25.423" v="1420" actId="478"/>
          <ac:picMkLst>
            <pc:docMk/>
            <pc:sldMk cId="1186259765" sldId="290"/>
            <ac:picMk id="3" creationId="{97FA2C4E-3C6E-43E9-80B4-CB724ED6FBCB}"/>
          </ac:picMkLst>
        </pc:picChg>
        <pc:picChg chg="add mod">
          <ac:chgData name="임양규 " userId="abc4b9b2-9de7-4fe2-942d-3599c2e53efb" providerId="ADAL" clId="{6306C6E4-16CC-4909-B4C0-AE67E1284DF5}" dt="2019-04-04T06:34:20.151" v="1790" actId="1076"/>
          <ac:picMkLst>
            <pc:docMk/>
            <pc:sldMk cId="1186259765" sldId="290"/>
            <ac:picMk id="4" creationId="{A9A84409-BA7B-4008-824B-B7A3522C7417}"/>
          </ac:picMkLst>
        </pc:picChg>
        <pc:picChg chg="add mod">
          <ac:chgData name="임양규 " userId="abc4b9b2-9de7-4fe2-942d-3599c2e53efb" providerId="ADAL" clId="{6306C6E4-16CC-4909-B4C0-AE67E1284DF5}" dt="2019-04-04T06:34:28.816" v="1793" actId="1076"/>
          <ac:picMkLst>
            <pc:docMk/>
            <pc:sldMk cId="1186259765" sldId="290"/>
            <ac:picMk id="6" creationId="{B9068167-A7A6-4507-80B9-602B819B9D19}"/>
          </ac:picMkLst>
        </pc:picChg>
      </pc:sldChg>
      <pc:sldChg chg="modSp add">
        <pc:chgData name="임양규 " userId="abc4b9b2-9de7-4fe2-942d-3599c2e53efb" providerId="ADAL" clId="{6306C6E4-16CC-4909-B4C0-AE67E1284DF5}" dt="2019-04-04T06:30:16.417" v="1616"/>
        <pc:sldMkLst>
          <pc:docMk/>
          <pc:sldMk cId="2544101968" sldId="291"/>
        </pc:sldMkLst>
        <pc:spChg chg="mod">
          <ac:chgData name="임양규 " userId="abc4b9b2-9de7-4fe2-942d-3599c2e53efb" providerId="ADAL" clId="{6306C6E4-16CC-4909-B4C0-AE67E1284DF5}" dt="2019-04-04T06:30:16.417" v="1616"/>
          <ac:spMkLst>
            <pc:docMk/>
            <pc:sldMk cId="2544101968" sldId="291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28:42.675" v="1550" actId="113"/>
          <ac:spMkLst>
            <pc:docMk/>
            <pc:sldMk cId="2544101968" sldId="291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04T06:35:02.106" v="1909" actId="20577"/>
        <pc:sldMkLst>
          <pc:docMk/>
          <pc:sldMk cId="227970326" sldId="293"/>
        </pc:sldMkLst>
        <pc:spChg chg="mod">
          <ac:chgData name="임양규 " userId="abc4b9b2-9de7-4fe2-942d-3599c2e53efb" providerId="ADAL" clId="{6306C6E4-16CC-4909-B4C0-AE67E1284DF5}" dt="2019-04-04T06:30:09.488" v="1603"/>
          <ac:spMkLst>
            <pc:docMk/>
            <pc:sldMk cId="227970326" sldId="293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35:02.106" v="1909" actId="20577"/>
          <ac:spMkLst>
            <pc:docMk/>
            <pc:sldMk cId="227970326" sldId="293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04T06:31:35.608" v="1787"/>
        <pc:sldMkLst>
          <pc:docMk/>
          <pc:sldMk cId="4061001222" sldId="294"/>
        </pc:sldMkLst>
        <pc:spChg chg="mod">
          <ac:chgData name="임양규 " userId="abc4b9b2-9de7-4fe2-942d-3599c2e53efb" providerId="ADAL" clId="{6306C6E4-16CC-4909-B4C0-AE67E1284DF5}" dt="2019-04-04T06:30:50.497" v="1651" actId="20577"/>
          <ac:spMkLst>
            <pc:docMk/>
            <pc:sldMk cId="4061001222" sldId="294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04T06:31:35.608" v="1787"/>
          <ac:spMkLst>
            <pc:docMk/>
            <pc:sldMk cId="4061001222" sldId="294"/>
            <ac:spMk id="5" creationId="{E0074ACA-A7A4-4A34-B0B5-662CD615655C}"/>
          </ac:spMkLst>
        </pc:spChg>
      </pc:sldChg>
      <pc:sldChg chg="add">
        <pc:chgData name="임양규 " userId="abc4b9b2-9de7-4fe2-942d-3599c2e53efb" providerId="ADAL" clId="{6306C6E4-16CC-4909-B4C0-AE67E1284DF5}" dt="2019-04-11T04:16:28.311" v="1911"/>
        <pc:sldMkLst>
          <pc:docMk/>
          <pc:sldMk cId="1391151531" sldId="296"/>
        </pc:sldMkLst>
      </pc:sldChg>
      <pc:sldChg chg="add">
        <pc:chgData name="임양규 " userId="abc4b9b2-9de7-4fe2-942d-3599c2e53efb" providerId="ADAL" clId="{6306C6E4-16CC-4909-B4C0-AE67E1284DF5}" dt="2019-04-11T04:16:38.384" v="1912"/>
        <pc:sldMkLst>
          <pc:docMk/>
          <pc:sldMk cId="3196111877" sldId="297"/>
        </pc:sldMkLst>
      </pc:sldChg>
      <pc:sldChg chg="modSp add ord">
        <pc:chgData name="임양규 " userId="abc4b9b2-9de7-4fe2-942d-3599c2e53efb" providerId="ADAL" clId="{6306C6E4-16CC-4909-B4C0-AE67E1284DF5}" dt="2019-04-11T04:54:18.730" v="2516" actId="20577"/>
        <pc:sldMkLst>
          <pc:docMk/>
          <pc:sldMk cId="2597388264" sldId="298"/>
        </pc:sldMkLst>
        <pc:spChg chg="mod">
          <ac:chgData name="임양규 " userId="abc4b9b2-9de7-4fe2-942d-3599c2e53efb" providerId="ADAL" clId="{6306C6E4-16CC-4909-B4C0-AE67E1284DF5}" dt="2019-04-11T04:54:14.252" v="2509"/>
          <ac:spMkLst>
            <pc:docMk/>
            <pc:sldMk cId="2597388264" sldId="298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4:54:18.730" v="2516" actId="20577"/>
          <ac:spMkLst>
            <pc:docMk/>
            <pc:sldMk cId="2597388264" sldId="298"/>
            <ac:spMk id="5" creationId="{E0074ACA-A7A4-4A34-B0B5-662CD615655C}"/>
          </ac:spMkLst>
        </pc:spChg>
      </pc:sldChg>
      <pc:sldChg chg="modSp add ord">
        <pc:chgData name="임양규 " userId="abc4b9b2-9de7-4fe2-942d-3599c2e53efb" providerId="ADAL" clId="{6306C6E4-16CC-4909-B4C0-AE67E1284DF5}" dt="2019-04-11T06:16:38.281" v="2919"/>
        <pc:sldMkLst>
          <pc:docMk/>
          <pc:sldMk cId="2092703969" sldId="299"/>
        </pc:sldMkLst>
        <pc:spChg chg="mod">
          <ac:chgData name="임양규 " userId="abc4b9b2-9de7-4fe2-942d-3599c2e53efb" providerId="ADAL" clId="{6306C6E4-16CC-4909-B4C0-AE67E1284DF5}" dt="2019-04-11T04:53:58.212" v="2501"/>
          <ac:spMkLst>
            <pc:docMk/>
            <pc:sldMk cId="2092703969" sldId="299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4:54:05.444" v="2508" actId="20577"/>
          <ac:spMkLst>
            <pc:docMk/>
            <pc:sldMk cId="2092703969" sldId="299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11T05:02:40.402" v="2544" actId="27636"/>
        <pc:sldMkLst>
          <pc:docMk/>
          <pc:sldMk cId="1319793896" sldId="300"/>
        </pc:sldMkLst>
        <pc:spChg chg="mod">
          <ac:chgData name="임양규 " userId="abc4b9b2-9de7-4fe2-942d-3599c2e53efb" providerId="ADAL" clId="{6306C6E4-16CC-4909-B4C0-AE67E1284DF5}" dt="2019-04-11T04:53:43.426" v="2500"/>
          <ac:spMkLst>
            <pc:docMk/>
            <pc:sldMk cId="1319793896" sldId="300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02:40.402" v="2544" actId="27636"/>
          <ac:spMkLst>
            <pc:docMk/>
            <pc:sldMk cId="1319793896" sldId="300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11T05:08:49.212" v="2638" actId="20577"/>
        <pc:sldMkLst>
          <pc:docMk/>
          <pc:sldMk cId="288364948" sldId="301"/>
        </pc:sldMkLst>
        <pc:spChg chg="mod">
          <ac:chgData name="임양규 " userId="abc4b9b2-9de7-4fe2-942d-3599c2e53efb" providerId="ADAL" clId="{6306C6E4-16CC-4909-B4C0-AE67E1284DF5}" dt="2019-04-11T05:04:39.644" v="2579" actId="404"/>
          <ac:spMkLst>
            <pc:docMk/>
            <pc:sldMk cId="288364948" sldId="301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08:49.212" v="2638" actId="20577"/>
          <ac:spMkLst>
            <pc:docMk/>
            <pc:sldMk cId="288364948" sldId="301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11T05:17:47.518" v="2840" actId="20577"/>
        <pc:sldMkLst>
          <pc:docMk/>
          <pc:sldMk cId="1397050133" sldId="302"/>
        </pc:sldMkLst>
        <pc:spChg chg="mod">
          <ac:chgData name="임양규 " userId="abc4b9b2-9de7-4fe2-942d-3599c2e53efb" providerId="ADAL" clId="{6306C6E4-16CC-4909-B4C0-AE67E1284DF5}" dt="2019-04-11T05:10:45.403" v="2642"/>
          <ac:spMkLst>
            <pc:docMk/>
            <pc:sldMk cId="1397050133" sldId="302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17:47.518" v="2840" actId="20577"/>
          <ac:spMkLst>
            <pc:docMk/>
            <pc:sldMk cId="1397050133" sldId="302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11T05:21:46.011" v="2854" actId="20577"/>
        <pc:sldMkLst>
          <pc:docMk/>
          <pc:sldMk cId="1001820925" sldId="303"/>
        </pc:sldMkLst>
        <pc:spChg chg="mod">
          <ac:chgData name="임양규 " userId="abc4b9b2-9de7-4fe2-942d-3599c2e53efb" providerId="ADAL" clId="{6306C6E4-16CC-4909-B4C0-AE67E1284DF5}" dt="2019-04-11T05:20:07.141" v="2847" actId="404"/>
          <ac:spMkLst>
            <pc:docMk/>
            <pc:sldMk cId="1001820925" sldId="303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21:46.011" v="2854" actId="20577"/>
          <ac:spMkLst>
            <pc:docMk/>
            <pc:sldMk cId="1001820925" sldId="303"/>
            <ac:spMk id="5" creationId="{E0074ACA-A7A4-4A34-B0B5-662CD615655C}"/>
          </ac:spMkLst>
        </pc:spChg>
      </pc:sldChg>
      <pc:sldChg chg="modSp add">
        <pc:chgData name="임양규 " userId="abc4b9b2-9de7-4fe2-942d-3599c2e53efb" providerId="ADAL" clId="{6306C6E4-16CC-4909-B4C0-AE67E1284DF5}" dt="2019-04-11T05:24:54.364" v="2862" actId="20577"/>
        <pc:sldMkLst>
          <pc:docMk/>
          <pc:sldMk cId="2303558938" sldId="304"/>
        </pc:sldMkLst>
        <pc:spChg chg="mod">
          <ac:chgData name="임양규 " userId="abc4b9b2-9de7-4fe2-942d-3599c2e53efb" providerId="ADAL" clId="{6306C6E4-16CC-4909-B4C0-AE67E1284DF5}" dt="2019-04-11T05:22:23.196" v="2857"/>
          <ac:spMkLst>
            <pc:docMk/>
            <pc:sldMk cId="2303558938" sldId="304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24:54.364" v="2862" actId="20577"/>
          <ac:spMkLst>
            <pc:docMk/>
            <pc:sldMk cId="2303558938" sldId="304"/>
            <ac:spMk id="5" creationId="{E0074ACA-A7A4-4A34-B0B5-662CD615655C}"/>
          </ac:spMkLst>
        </pc:spChg>
      </pc:sldChg>
      <pc:sldChg chg="modSp add ord">
        <pc:chgData name="임양규 " userId="abc4b9b2-9de7-4fe2-942d-3599c2e53efb" providerId="ADAL" clId="{6306C6E4-16CC-4909-B4C0-AE67E1284DF5}" dt="2019-04-11T05:34:25.189" v="2917"/>
        <pc:sldMkLst>
          <pc:docMk/>
          <pc:sldMk cId="3880480428" sldId="305"/>
        </pc:sldMkLst>
        <pc:spChg chg="mod">
          <ac:chgData name="임양규 " userId="abc4b9b2-9de7-4fe2-942d-3599c2e53efb" providerId="ADAL" clId="{6306C6E4-16CC-4909-B4C0-AE67E1284DF5}" dt="2019-04-11T05:25:56.442" v="2866"/>
          <ac:spMkLst>
            <pc:docMk/>
            <pc:sldMk cId="3880480428" sldId="305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1T05:34:25.189" v="2917"/>
          <ac:spMkLst>
            <pc:docMk/>
            <pc:sldMk cId="3880480428" sldId="305"/>
            <ac:spMk id="5" creationId="{E0074ACA-A7A4-4A34-B0B5-662CD615655C}"/>
          </ac:spMkLst>
        </pc:spChg>
      </pc:sldChg>
      <pc:sldChg chg="addSp delSp modSp add">
        <pc:chgData name="임양규 " userId="abc4b9b2-9de7-4fe2-942d-3599c2e53efb" providerId="ADAL" clId="{6306C6E4-16CC-4909-B4C0-AE67E1284DF5}" dt="2019-04-11T07:08:57.248" v="3033" actId="6549"/>
        <pc:sldMkLst>
          <pc:docMk/>
          <pc:sldMk cId="1245518315" sldId="306"/>
        </pc:sldMkLst>
        <pc:spChg chg="mod">
          <ac:chgData name="임양규 " userId="abc4b9b2-9de7-4fe2-942d-3599c2e53efb" providerId="ADAL" clId="{6306C6E4-16CC-4909-B4C0-AE67E1284DF5}" dt="2019-04-11T07:08:16.255" v="3026" actId="122"/>
          <ac:spMkLst>
            <pc:docMk/>
            <pc:sldMk cId="1245518315" sldId="306"/>
            <ac:spMk id="2" creationId="{216106FD-69C2-4A0B-B4F5-580FD06DC072}"/>
          </ac:spMkLst>
        </pc:spChg>
        <pc:spChg chg="del">
          <ac:chgData name="임양규 " userId="abc4b9b2-9de7-4fe2-942d-3599c2e53efb" providerId="ADAL" clId="{6306C6E4-16CC-4909-B4C0-AE67E1284DF5}" dt="2019-04-11T07:04:17.470" v="2970"/>
          <ac:spMkLst>
            <pc:docMk/>
            <pc:sldMk cId="1245518315" sldId="306"/>
            <ac:spMk id="3" creationId="{7507537F-E8D3-4A85-ADBB-DF0B0D2A40C4}"/>
          </ac:spMkLst>
        </pc:spChg>
        <pc:graphicFrameChg chg="add mod modGraphic">
          <ac:chgData name="임양규 " userId="abc4b9b2-9de7-4fe2-942d-3599c2e53efb" providerId="ADAL" clId="{6306C6E4-16CC-4909-B4C0-AE67E1284DF5}" dt="2019-04-11T07:08:57.248" v="3033" actId="6549"/>
          <ac:graphicFrameMkLst>
            <pc:docMk/>
            <pc:sldMk cId="1245518315" sldId="306"/>
            <ac:graphicFrameMk id="4" creationId="{F9B4F288-29B2-4794-8070-2DA0DFFDC188}"/>
          </ac:graphicFrameMkLst>
        </pc:graphicFrameChg>
      </pc:sldChg>
      <pc:sldChg chg="addSp delSp modSp add mod ord">
        <pc:chgData name="임양규 " userId="abc4b9b2-9de7-4fe2-942d-3599c2e53efb" providerId="ADAL" clId="{6306C6E4-16CC-4909-B4C0-AE67E1284DF5}" dt="2019-04-18T06:58:44.647" v="3655"/>
        <pc:sldMkLst>
          <pc:docMk/>
          <pc:sldMk cId="1365625204" sldId="307"/>
        </pc:sldMkLst>
        <pc:spChg chg="mod">
          <ac:chgData name="임양규 " userId="abc4b9b2-9de7-4fe2-942d-3599c2e53efb" providerId="ADAL" clId="{6306C6E4-16CC-4909-B4C0-AE67E1284DF5}" dt="2019-04-18T06:53:54.208" v="3654" actId="20577"/>
          <ac:spMkLst>
            <pc:docMk/>
            <pc:sldMk cId="1365625204" sldId="307"/>
            <ac:spMk id="2" creationId="{992A73AA-963F-4480-9699-8F5D0AD5A2A3}"/>
          </ac:spMkLst>
        </pc:spChg>
        <pc:spChg chg="del mod">
          <ac:chgData name="임양규 " userId="abc4b9b2-9de7-4fe2-942d-3599c2e53efb" providerId="ADAL" clId="{6306C6E4-16CC-4909-B4C0-AE67E1284DF5}" dt="2019-04-18T04:44:16.868" v="3113" actId="1957"/>
          <ac:spMkLst>
            <pc:docMk/>
            <pc:sldMk cId="1365625204" sldId="307"/>
            <ac:spMk id="5" creationId="{E0074ACA-A7A4-4A34-B0B5-662CD615655C}"/>
          </ac:spMkLst>
        </pc:spChg>
        <pc:spChg chg="add del mod">
          <ac:chgData name="임양규 " userId="abc4b9b2-9de7-4fe2-942d-3599c2e53efb" providerId="ADAL" clId="{6306C6E4-16CC-4909-B4C0-AE67E1284DF5}" dt="2019-04-18T05:17:24.925" v="3185" actId="1957"/>
          <ac:spMkLst>
            <pc:docMk/>
            <pc:sldMk cId="1365625204" sldId="307"/>
            <ac:spMk id="7" creationId="{E5A82AD2-D60D-4704-9992-62EEF2611028}"/>
          </ac:spMkLst>
        </pc:spChg>
        <pc:spChg chg="add mod">
          <ac:chgData name="임양규 " userId="abc4b9b2-9de7-4fe2-942d-3599c2e53efb" providerId="ADAL" clId="{6306C6E4-16CC-4909-B4C0-AE67E1284DF5}" dt="2019-04-18T05:26:53.339" v="3281" actId="1076"/>
          <ac:spMkLst>
            <pc:docMk/>
            <pc:sldMk cId="1365625204" sldId="307"/>
            <ac:spMk id="11" creationId="{AB0F4C13-63DF-4CD9-93EB-2D80CFBFEE2B}"/>
          </ac:spMkLst>
        </pc:spChg>
        <pc:spChg chg="add mod">
          <ac:chgData name="임양규 " userId="abc4b9b2-9de7-4fe2-942d-3599c2e53efb" providerId="ADAL" clId="{6306C6E4-16CC-4909-B4C0-AE67E1284DF5}" dt="2019-04-18T05:26:32.614" v="3260" actId="1076"/>
          <ac:spMkLst>
            <pc:docMk/>
            <pc:sldMk cId="1365625204" sldId="307"/>
            <ac:spMk id="12" creationId="{B3708FFD-9780-402A-B414-85B38249BF1B}"/>
          </ac:spMkLst>
        </pc:spChg>
        <pc:spChg chg="add mod">
          <ac:chgData name="임양규 " userId="abc4b9b2-9de7-4fe2-942d-3599c2e53efb" providerId="ADAL" clId="{6306C6E4-16CC-4909-B4C0-AE67E1284DF5}" dt="2019-04-18T05:27:00.646" v="3286" actId="1076"/>
          <ac:spMkLst>
            <pc:docMk/>
            <pc:sldMk cId="1365625204" sldId="307"/>
            <ac:spMk id="13" creationId="{BEE4E8C6-0997-4DE1-8033-235A0A1A7C77}"/>
          </ac:spMkLst>
        </pc:spChg>
        <pc:spChg chg="add mod">
          <ac:chgData name="임양규 " userId="abc4b9b2-9de7-4fe2-942d-3599c2e53efb" providerId="ADAL" clId="{6306C6E4-16CC-4909-B4C0-AE67E1284DF5}" dt="2019-04-18T05:27:11.547" v="3299" actId="1076"/>
          <ac:spMkLst>
            <pc:docMk/>
            <pc:sldMk cId="1365625204" sldId="307"/>
            <ac:spMk id="14" creationId="{DCB67A99-45B4-4021-9500-3FC3A63655E6}"/>
          </ac:spMkLst>
        </pc:spChg>
        <pc:spChg chg="add del mod">
          <ac:chgData name="임양규 " userId="abc4b9b2-9de7-4fe2-942d-3599c2e53efb" providerId="ADAL" clId="{6306C6E4-16CC-4909-B4C0-AE67E1284DF5}" dt="2019-04-18T05:27:14.215" v="3300" actId="478"/>
          <ac:spMkLst>
            <pc:docMk/>
            <pc:sldMk cId="1365625204" sldId="307"/>
            <ac:spMk id="15" creationId="{25190878-B11A-43BD-9A3D-2F66A541E531}"/>
          </ac:spMkLst>
        </pc:spChg>
        <pc:spChg chg="add mod">
          <ac:chgData name="임양규 " userId="abc4b9b2-9de7-4fe2-942d-3599c2e53efb" providerId="ADAL" clId="{6306C6E4-16CC-4909-B4C0-AE67E1284DF5}" dt="2019-04-18T05:28:39.254" v="3320" actId="20577"/>
          <ac:spMkLst>
            <pc:docMk/>
            <pc:sldMk cId="1365625204" sldId="307"/>
            <ac:spMk id="16" creationId="{310E10E3-6A3A-4000-91D1-5A50D56CBD43}"/>
          </ac:spMkLst>
        </pc:spChg>
        <pc:spChg chg="add mod">
          <ac:chgData name="임양규 " userId="abc4b9b2-9de7-4fe2-942d-3599c2e53efb" providerId="ADAL" clId="{6306C6E4-16CC-4909-B4C0-AE67E1284DF5}" dt="2019-04-18T05:29:03.973" v="3346"/>
          <ac:spMkLst>
            <pc:docMk/>
            <pc:sldMk cId="1365625204" sldId="307"/>
            <ac:spMk id="17" creationId="{F057A261-23EB-47B2-AB6F-0849B39B01D4}"/>
          </ac:spMkLst>
        </pc:spChg>
        <pc:spChg chg="add mod">
          <ac:chgData name="임양규 " userId="abc4b9b2-9de7-4fe2-942d-3599c2e53efb" providerId="ADAL" clId="{6306C6E4-16CC-4909-B4C0-AE67E1284DF5}" dt="2019-04-18T05:29:10.324" v="3356" actId="1076"/>
          <ac:spMkLst>
            <pc:docMk/>
            <pc:sldMk cId="1365625204" sldId="307"/>
            <ac:spMk id="18" creationId="{08C17B20-CD73-4A70-8C41-38C300164DE1}"/>
          </ac:spMkLst>
        </pc:spChg>
        <pc:spChg chg="add">
          <ac:chgData name="임양규 " userId="abc4b9b2-9de7-4fe2-942d-3599c2e53efb" providerId="ADAL" clId="{6306C6E4-16CC-4909-B4C0-AE67E1284DF5}" dt="2019-04-18T06:58:44.647" v="3655"/>
          <ac:spMkLst>
            <pc:docMk/>
            <pc:sldMk cId="1365625204" sldId="307"/>
            <ac:spMk id="19" creationId="{E6FC7339-510F-4254-93BF-427939C6EDE7}"/>
          </ac:spMkLst>
        </pc:spChg>
        <pc:graphicFrameChg chg="add del mod">
          <ac:chgData name="임양규 " userId="abc4b9b2-9de7-4fe2-942d-3599c2e53efb" providerId="ADAL" clId="{6306C6E4-16CC-4909-B4C0-AE67E1284DF5}" dt="2019-04-18T05:17:14.493" v="3183" actId="478"/>
          <ac:graphicFrameMkLst>
            <pc:docMk/>
            <pc:sldMk cId="1365625204" sldId="307"/>
            <ac:graphicFrameMk id="6" creationId="{AD8A2E8B-0191-49C4-B1F7-FF0AE1D5B0BB}"/>
          </ac:graphicFrameMkLst>
        </pc:graphicFrameChg>
        <pc:graphicFrameChg chg="add mod">
          <ac:chgData name="임양규 " userId="abc4b9b2-9de7-4fe2-942d-3599c2e53efb" providerId="ADAL" clId="{6306C6E4-16CC-4909-B4C0-AE67E1284DF5}" dt="2019-04-18T05:51:23.583" v="3635"/>
          <ac:graphicFrameMkLst>
            <pc:docMk/>
            <pc:sldMk cId="1365625204" sldId="307"/>
            <ac:graphicFrameMk id="10" creationId="{3D8D0145-DD87-4557-ADE0-71E00BF5A13B}"/>
          </ac:graphicFrameMkLst>
        </pc:graphicFrameChg>
      </pc:sldChg>
      <pc:sldChg chg="addSp delSp modSp add ord">
        <pc:chgData name="임양규 " userId="abc4b9b2-9de7-4fe2-942d-3599c2e53efb" providerId="ADAL" clId="{6306C6E4-16CC-4909-B4C0-AE67E1284DF5}" dt="2019-04-18T07:52:29.866" v="4001" actId="1076"/>
        <pc:sldMkLst>
          <pc:docMk/>
          <pc:sldMk cId="241009631" sldId="308"/>
        </pc:sldMkLst>
        <pc:spChg chg="del mod">
          <ac:chgData name="임양규 " userId="abc4b9b2-9de7-4fe2-942d-3599c2e53efb" providerId="ADAL" clId="{6306C6E4-16CC-4909-B4C0-AE67E1284DF5}" dt="2019-04-18T05:44:00.842" v="3423" actId="478"/>
          <ac:spMkLst>
            <pc:docMk/>
            <pc:sldMk cId="241009631" sldId="308"/>
            <ac:spMk id="2" creationId="{992A73AA-963F-4480-9699-8F5D0AD5A2A3}"/>
          </ac:spMkLst>
        </pc:spChg>
        <pc:spChg chg="add mod">
          <ac:chgData name="임양규 " userId="abc4b9b2-9de7-4fe2-942d-3599c2e53efb" providerId="ADAL" clId="{6306C6E4-16CC-4909-B4C0-AE67E1284DF5}" dt="2019-04-18T05:48:43.071" v="3631" actId="13926"/>
          <ac:spMkLst>
            <pc:docMk/>
            <pc:sldMk cId="241009631" sldId="308"/>
            <ac:spMk id="4" creationId="{DD9A3571-C5FC-4032-8D06-0C1280BCFEC6}"/>
          </ac:spMkLst>
        </pc:spChg>
        <pc:spChg chg="del mod">
          <ac:chgData name="임양규 " userId="abc4b9b2-9de7-4fe2-942d-3599c2e53efb" providerId="ADAL" clId="{6306C6E4-16CC-4909-B4C0-AE67E1284DF5}" dt="2019-04-18T05:43:46.999" v="3418" actId="478"/>
          <ac:spMkLst>
            <pc:docMk/>
            <pc:sldMk cId="241009631" sldId="308"/>
            <ac:spMk id="5" creationId="{E0074ACA-A7A4-4A34-B0B5-662CD615655C}"/>
          </ac:spMkLst>
        </pc:spChg>
        <pc:spChg chg="add del mod">
          <ac:chgData name="임양규 " userId="abc4b9b2-9de7-4fe2-942d-3599c2e53efb" providerId="ADAL" clId="{6306C6E4-16CC-4909-B4C0-AE67E1284DF5}" dt="2019-04-18T05:47:38.199" v="3623" actId="478"/>
          <ac:spMkLst>
            <pc:docMk/>
            <pc:sldMk cId="241009631" sldId="308"/>
            <ac:spMk id="7" creationId="{4A2E00A6-5AFA-4856-B2F0-89274F5475EC}"/>
          </ac:spMkLst>
        </pc:spChg>
        <pc:spChg chg="add mod">
          <ac:chgData name="임양규 " userId="abc4b9b2-9de7-4fe2-942d-3599c2e53efb" providerId="ADAL" clId="{6306C6E4-16CC-4909-B4C0-AE67E1284DF5}" dt="2019-04-18T07:52:29.866" v="4001" actId="1076"/>
          <ac:spMkLst>
            <pc:docMk/>
            <pc:sldMk cId="241009631" sldId="308"/>
            <ac:spMk id="8" creationId="{916C41B1-B450-4FDC-AAC9-59DFC31C9559}"/>
          </ac:spMkLst>
        </pc:spChg>
      </pc:sldChg>
      <pc:sldChg chg="delSp modSp add mod">
        <pc:chgData name="임양규 " userId="abc4b9b2-9de7-4fe2-942d-3599c2e53efb" providerId="ADAL" clId="{6306C6E4-16CC-4909-B4C0-AE67E1284DF5}" dt="2019-04-18T07:38:00.673" v="3767" actId="27918"/>
        <pc:sldMkLst>
          <pc:docMk/>
          <pc:sldMk cId="3148991153" sldId="309"/>
        </pc:sldMkLst>
        <pc:spChg chg="mod">
          <ac:chgData name="임양규 " userId="abc4b9b2-9de7-4fe2-942d-3599c2e53efb" providerId="ADAL" clId="{6306C6E4-16CC-4909-B4C0-AE67E1284DF5}" dt="2019-04-18T07:23:26.917" v="3700"/>
          <ac:spMkLst>
            <pc:docMk/>
            <pc:sldMk cId="3148991153" sldId="309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8T07:37:25.329" v="3764" actId="1076"/>
          <ac:spMkLst>
            <pc:docMk/>
            <pc:sldMk cId="3148991153" sldId="309"/>
            <ac:spMk id="11" creationId="{AB0F4C13-63DF-4CD9-93EB-2D80CFBFEE2B}"/>
          </ac:spMkLst>
        </pc:spChg>
        <pc:spChg chg="mod">
          <ac:chgData name="임양규 " userId="abc4b9b2-9de7-4fe2-942d-3599c2e53efb" providerId="ADAL" clId="{6306C6E4-16CC-4909-B4C0-AE67E1284DF5}" dt="2019-04-18T07:31:02.224" v="3742" actId="1076"/>
          <ac:spMkLst>
            <pc:docMk/>
            <pc:sldMk cId="3148991153" sldId="309"/>
            <ac:spMk id="12" creationId="{B3708FFD-9780-402A-B414-85B38249BF1B}"/>
          </ac:spMkLst>
        </pc:spChg>
        <pc:spChg chg="mod">
          <ac:chgData name="임양규 " userId="abc4b9b2-9de7-4fe2-942d-3599c2e53efb" providerId="ADAL" clId="{6306C6E4-16CC-4909-B4C0-AE67E1284DF5}" dt="2019-04-18T07:26:09.976" v="3702" actId="1076"/>
          <ac:spMkLst>
            <pc:docMk/>
            <pc:sldMk cId="3148991153" sldId="309"/>
            <ac:spMk id="13" creationId="{BEE4E8C6-0997-4DE1-8033-235A0A1A7C77}"/>
          </ac:spMkLst>
        </pc:spChg>
        <pc:spChg chg="del">
          <ac:chgData name="임양규 " userId="abc4b9b2-9de7-4fe2-942d-3599c2e53efb" providerId="ADAL" clId="{6306C6E4-16CC-4909-B4C0-AE67E1284DF5}" dt="2019-04-18T07:27:15.131" v="3712" actId="478"/>
          <ac:spMkLst>
            <pc:docMk/>
            <pc:sldMk cId="3148991153" sldId="309"/>
            <ac:spMk id="16" creationId="{310E10E3-6A3A-4000-91D1-5A50D56CBD43}"/>
          </ac:spMkLst>
        </pc:spChg>
        <pc:spChg chg="del">
          <ac:chgData name="임양규 " userId="abc4b9b2-9de7-4fe2-942d-3599c2e53efb" providerId="ADAL" clId="{6306C6E4-16CC-4909-B4C0-AE67E1284DF5}" dt="2019-04-18T07:27:17.386" v="3713" actId="478"/>
          <ac:spMkLst>
            <pc:docMk/>
            <pc:sldMk cId="3148991153" sldId="309"/>
            <ac:spMk id="17" creationId="{F057A261-23EB-47B2-AB6F-0849B39B01D4}"/>
          </ac:spMkLst>
        </pc:spChg>
        <pc:spChg chg="del">
          <ac:chgData name="임양규 " userId="abc4b9b2-9de7-4fe2-942d-3599c2e53efb" providerId="ADAL" clId="{6306C6E4-16CC-4909-B4C0-AE67E1284DF5}" dt="2019-04-18T07:27:25.659" v="3716" actId="478"/>
          <ac:spMkLst>
            <pc:docMk/>
            <pc:sldMk cId="3148991153" sldId="309"/>
            <ac:spMk id="18" creationId="{08C17B20-CD73-4A70-8C41-38C300164DE1}"/>
          </ac:spMkLst>
        </pc:spChg>
        <pc:graphicFrameChg chg="mod">
          <ac:chgData name="임양규 " userId="abc4b9b2-9de7-4fe2-942d-3599c2e53efb" providerId="ADAL" clId="{6306C6E4-16CC-4909-B4C0-AE67E1284DF5}" dt="2019-04-18T07:37:31.251" v="3765"/>
          <ac:graphicFrameMkLst>
            <pc:docMk/>
            <pc:sldMk cId="3148991153" sldId="309"/>
            <ac:graphicFrameMk id="10" creationId="{3D8D0145-DD87-4557-ADE0-71E00BF5A13B}"/>
          </ac:graphicFrameMkLst>
        </pc:graphicFrameChg>
      </pc:sldChg>
      <pc:sldChg chg="addSp modSp add mod ord">
        <pc:chgData name="임양규 " userId="abc4b9b2-9de7-4fe2-942d-3599c2e53efb" providerId="ADAL" clId="{6306C6E4-16CC-4909-B4C0-AE67E1284DF5}" dt="2019-04-18T07:48:16.066" v="3900"/>
        <pc:sldMkLst>
          <pc:docMk/>
          <pc:sldMk cId="1128252629" sldId="310"/>
        </pc:sldMkLst>
        <pc:spChg chg="mod">
          <ac:chgData name="임양규 " userId="abc4b9b2-9de7-4fe2-942d-3599c2e53efb" providerId="ADAL" clId="{6306C6E4-16CC-4909-B4C0-AE67E1284DF5}" dt="2019-04-18T07:48:16.066" v="3900"/>
          <ac:spMkLst>
            <pc:docMk/>
            <pc:sldMk cId="1128252629" sldId="310"/>
            <ac:spMk id="2" creationId="{992A73AA-963F-4480-9699-8F5D0AD5A2A3}"/>
          </ac:spMkLst>
        </pc:spChg>
        <pc:spChg chg="mod">
          <ac:chgData name="임양규 " userId="abc4b9b2-9de7-4fe2-942d-3599c2e53efb" providerId="ADAL" clId="{6306C6E4-16CC-4909-B4C0-AE67E1284DF5}" dt="2019-04-18T07:43:04.393" v="3802" actId="1076"/>
          <ac:spMkLst>
            <pc:docMk/>
            <pc:sldMk cId="1128252629" sldId="310"/>
            <ac:spMk id="14" creationId="{DCB67A99-45B4-4021-9500-3FC3A63655E6}"/>
          </ac:spMkLst>
        </pc:spChg>
        <pc:spChg chg="add mod">
          <ac:chgData name="임양규 " userId="abc4b9b2-9de7-4fe2-942d-3599c2e53efb" providerId="ADAL" clId="{6306C6E4-16CC-4909-B4C0-AE67E1284DF5}" dt="2019-04-18T07:40:34.489" v="3777" actId="1076"/>
          <ac:spMkLst>
            <pc:docMk/>
            <pc:sldMk cId="1128252629" sldId="310"/>
            <ac:spMk id="15" creationId="{0A688FA7-D3B9-4F8F-B21A-CC43796ACAD1}"/>
          </ac:spMkLst>
        </pc:spChg>
        <pc:spChg chg="mod">
          <ac:chgData name="임양규 " userId="abc4b9b2-9de7-4fe2-942d-3599c2e53efb" providerId="ADAL" clId="{6306C6E4-16CC-4909-B4C0-AE67E1284DF5}" dt="2019-04-18T07:43:40.529" v="3812" actId="1076"/>
          <ac:spMkLst>
            <pc:docMk/>
            <pc:sldMk cId="1128252629" sldId="310"/>
            <ac:spMk id="16" creationId="{310E10E3-6A3A-4000-91D1-5A50D56CBD43}"/>
          </ac:spMkLst>
        </pc:spChg>
        <pc:spChg chg="mod">
          <ac:chgData name="임양규 " userId="abc4b9b2-9de7-4fe2-942d-3599c2e53efb" providerId="ADAL" clId="{6306C6E4-16CC-4909-B4C0-AE67E1284DF5}" dt="2019-04-18T07:43:34.736" v="3810" actId="1076"/>
          <ac:spMkLst>
            <pc:docMk/>
            <pc:sldMk cId="1128252629" sldId="310"/>
            <ac:spMk id="17" creationId="{F057A261-23EB-47B2-AB6F-0849B39B01D4}"/>
          </ac:spMkLst>
        </pc:spChg>
        <pc:spChg chg="mod">
          <ac:chgData name="임양규 " userId="abc4b9b2-9de7-4fe2-942d-3599c2e53efb" providerId="ADAL" clId="{6306C6E4-16CC-4909-B4C0-AE67E1284DF5}" dt="2019-04-18T07:43:37.664" v="3811" actId="1076"/>
          <ac:spMkLst>
            <pc:docMk/>
            <pc:sldMk cId="1128252629" sldId="310"/>
            <ac:spMk id="18" creationId="{08C17B20-CD73-4A70-8C41-38C300164DE1}"/>
          </ac:spMkLst>
        </pc:spChg>
        <pc:spChg chg="add mod">
          <ac:chgData name="임양규 " userId="abc4b9b2-9de7-4fe2-942d-3599c2e53efb" providerId="ADAL" clId="{6306C6E4-16CC-4909-B4C0-AE67E1284DF5}" dt="2019-04-18T07:43:31.712" v="3809" actId="1076"/>
          <ac:spMkLst>
            <pc:docMk/>
            <pc:sldMk cId="1128252629" sldId="310"/>
            <ac:spMk id="19" creationId="{B73490CE-71B2-4239-BE49-10E13650F50B}"/>
          </ac:spMkLst>
        </pc:spChg>
        <pc:spChg chg="add mod">
          <ac:chgData name="임양규 " userId="abc4b9b2-9de7-4fe2-942d-3599c2e53efb" providerId="ADAL" clId="{6306C6E4-16CC-4909-B4C0-AE67E1284DF5}" dt="2019-04-18T07:44:09.865" v="3819" actId="1076"/>
          <ac:spMkLst>
            <pc:docMk/>
            <pc:sldMk cId="1128252629" sldId="310"/>
            <ac:spMk id="20" creationId="{6E2179A7-2D20-494B-9DCC-4B465582033C}"/>
          </ac:spMkLst>
        </pc:spChg>
        <pc:spChg chg="add mod">
          <ac:chgData name="임양규 " userId="abc4b9b2-9de7-4fe2-942d-3599c2e53efb" providerId="ADAL" clId="{6306C6E4-16CC-4909-B4C0-AE67E1284DF5}" dt="2019-04-18T07:44:22.066" v="3828"/>
          <ac:spMkLst>
            <pc:docMk/>
            <pc:sldMk cId="1128252629" sldId="310"/>
            <ac:spMk id="21" creationId="{294A0951-5593-4538-8F46-91434595B335}"/>
          </ac:spMkLst>
        </pc:spChg>
        <pc:graphicFrameChg chg="mod">
          <ac:chgData name="임양규 " userId="abc4b9b2-9de7-4fe2-942d-3599c2e53efb" providerId="ADAL" clId="{6306C6E4-16CC-4909-B4C0-AE67E1284DF5}" dt="2019-04-18T07:39:57.963" v="3775"/>
          <ac:graphicFrameMkLst>
            <pc:docMk/>
            <pc:sldMk cId="1128252629" sldId="310"/>
            <ac:graphicFrameMk id="10" creationId="{3D8D0145-DD87-4557-ADE0-71E00BF5A13B}"/>
          </ac:graphicFrameMkLst>
        </pc:graphicFrameChg>
      </pc:sldChg>
      <pc:sldChg chg="addSp delSp modSp add">
        <pc:chgData name="임양규 " userId="abc4b9b2-9de7-4fe2-942d-3599c2e53efb" providerId="ADAL" clId="{6306C6E4-16CC-4909-B4C0-AE67E1284DF5}" dt="2019-04-18T07:52:09.834" v="3973"/>
        <pc:sldMkLst>
          <pc:docMk/>
          <pc:sldMk cId="2511539017" sldId="311"/>
        </pc:sldMkLst>
        <pc:spChg chg="add mod">
          <ac:chgData name="임양규 " userId="abc4b9b2-9de7-4fe2-942d-3599c2e53efb" providerId="ADAL" clId="{6306C6E4-16CC-4909-B4C0-AE67E1284DF5}" dt="2019-04-18T07:52:09.834" v="3973"/>
          <ac:spMkLst>
            <pc:docMk/>
            <pc:sldMk cId="2511539017" sldId="311"/>
            <ac:spMk id="3" creationId="{FE1C9BDF-A0FB-4069-89E1-93C886F11B88}"/>
          </ac:spMkLst>
        </pc:spChg>
        <pc:spChg chg="del mod">
          <ac:chgData name="임양규 " userId="abc4b9b2-9de7-4fe2-942d-3599c2e53efb" providerId="ADAL" clId="{6306C6E4-16CC-4909-B4C0-AE67E1284DF5}" dt="2019-04-18T07:51:56.621" v="3931" actId="478"/>
          <ac:spMkLst>
            <pc:docMk/>
            <pc:sldMk cId="2511539017" sldId="311"/>
            <ac:spMk id="4" creationId="{DD9A3571-C5FC-4032-8D06-0C1280BCFEC6}"/>
          </ac:spMkLst>
        </pc:spChg>
        <pc:spChg chg="add mod">
          <ac:chgData name="임양규 " userId="abc4b9b2-9de7-4fe2-942d-3599c2e53efb" providerId="ADAL" clId="{6306C6E4-16CC-4909-B4C0-AE67E1284DF5}" dt="2019-04-18T07:51:53.832" v="3930"/>
          <ac:spMkLst>
            <pc:docMk/>
            <pc:sldMk cId="2511539017" sldId="311"/>
            <ac:spMk id="5" creationId="{857C8648-4B06-4C9D-B60A-4A2D1439DBC1}"/>
          </ac:spMkLst>
        </pc:spChg>
      </pc:sldChg>
      <pc:sldChg chg="addSp delSp modSp add mod">
        <pc:chgData name="임양규 " userId="abc4b9b2-9de7-4fe2-942d-3599c2e53efb" providerId="ADAL" clId="{6306C6E4-16CC-4909-B4C0-AE67E1284DF5}" dt="2019-05-02T07:24:29.344" v="4590" actId="27918"/>
        <pc:sldMkLst>
          <pc:docMk/>
          <pc:sldMk cId="3094818667" sldId="312"/>
        </pc:sldMkLst>
        <pc:spChg chg="del">
          <ac:chgData name="임양규 " userId="abc4b9b2-9de7-4fe2-942d-3599c2e53efb" providerId="ADAL" clId="{6306C6E4-16CC-4909-B4C0-AE67E1284DF5}" dt="2019-05-02T02:03:07.835" v="4006" actId="478"/>
          <ac:spMkLst>
            <pc:docMk/>
            <pc:sldMk cId="3094818667" sldId="312"/>
            <ac:spMk id="2" creationId="{B0256124-98AA-4839-935F-F2F613C178D9}"/>
          </ac:spMkLst>
        </pc:spChg>
        <pc:spChg chg="del">
          <ac:chgData name="임양규 " userId="abc4b9b2-9de7-4fe2-942d-3599c2e53efb" providerId="ADAL" clId="{6306C6E4-16CC-4909-B4C0-AE67E1284DF5}" dt="2019-05-02T02:03:04.631" v="4005" actId="478"/>
          <ac:spMkLst>
            <pc:docMk/>
            <pc:sldMk cId="3094818667" sldId="312"/>
            <ac:spMk id="3" creationId="{6B2BAF98-2CDD-42BB-8B12-1071644F7D8D}"/>
          </ac:spMkLst>
        </pc:spChg>
        <pc:spChg chg="add mod">
          <ac:chgData name="임양규 " userId="abc4b9b2-9de7-4fe2-942d-3599c2e53efb" providerId="ADAL" clId="{6306C6E4-16CC-4909-B4C0-AE67E1284DF5}" dt="2019-05-02T06:31:55.686" v="4552" actId="20577"/>
          <ac:spMkLst>
            <pc:docMk/>
            <pc:sldMk cId="3094818667" sldId="312"/>
            <ac:spMk id="6" creationId="{3A502AC0-3DFB-4626-92D1-9F5891B57110}"/>
          </ac:spMkLst>
        </pc:spChg>
        <pc:graphicFrameChg chg="add mod">
          <ac:chgData name="임양규 " userId="abc4b9b2-9de7-4fe2-942d-3599c2e53efb" providerId="ADAL" clId="{6306C6E4-16CC-4909-B4C0-AE67E1284DF5}" dt="2019-05-02T05:38:30.498" v="4357" actId="20577"/>
          <ac:graphicFrameMkLst>
            <pc:docMk/>
            <pc:sldMk cId="3094818667" sldId="312"/>
            <ac:graphicFrameMk id="4" creationId="{D07203FF-F27A-4DD6-9017-23EE46623DE4}"/>
          </ac:graphicFrameMkLst>
        </pc:graphicFrameChg>
        <pc:graphicFrameChg chg="add del mod modGraphic">
          <ac:chgData name="임양규 " userId="abc4b9b2-9de7-4fe2-942d-3599c2e53efb" providerId="ADAL" clId="{6306C6E4-16CC-4909-B4C0-AE67E1284DF5}" dt="2019-05-02T06:31:09.390" v="4542" actId="478"/>
          <ac:graphicFrameMkLst>
            <pc:docMk/>
            <pc:sldMk cId="3094818667" sldId="312"/>
            <ac:graphicFrameMk id="5" creationId="{B9828578-FB31-42FD-ABA0-477B719BBCA4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5-02T05:42:41.518" v="4360" actId="27918"/>
        <pc:sldMkLst>
          <pc:docMk/>
          <pc:sldMk cId="2808037277" sldId="315"/>
        </pc:sldMkLst>
        <pc:spChg chg="add mod">
          <ac:chgData name="임양규 " userId="abc4b9b2-9de7-4fe2-942d-3599c2e53efb" providerId="ADAL" clId="{6306C6E4-16CC-4909-B4C0-AE67E1284DF5}" dt="2019-05-02T05:37:20.243" v="4307" actId="1076"/>
          <ac:spMkLst>
            <pc:docMk/>
            <pc:sldMk cId="2808037277" sldId="315"/>
            <ac:spMk id="2" creationId="{CBCE8FC4-0B51-478D-849A-C1CC882060D3}"/>
          </ac:spMkLst>
        </pc:spChg>
        <pc:graphicFrameChg chg="add mod">
          <ac:chgData name="임양규 " userId="abc4b9b2-9de7-4fe2-942d-3599c2e53efb" providerId="ADAL" clId="{6306C6E4-16CC-4909-B4C0-AE67E1284DF5}" dt="2019-05-02T05:38:10.042" v="4329" actId="20577"/>
          <ac:graphicFrameMkLst>
            <pc:docMk/>
            <pc:sldMk cId="2808037277" sldId="315"/>
            <ac:graphicFrameMk id="3" creationId="{06DCFBDF-2C07-49FB-B265-C7B5090E34FB}"/>
          </ac:graphicFrameMkLst>
        </pc:graphicFrameChg>
        <pc:graphicFrameChg chg="del">
          <ac:chgData name="임양규 " userId="abc4b9b2-9de7-4fe2-942d-3599c2e53efb" providerId="ADAL" clId="{6306C6E4-16CC-4909-B4C0-AE67E1284DF5}" dt="2019-05-02T02:04:59.638" v="4029" actId="478"/>
          <ac:graphicFrameMkLst>
            <pc:docMk/>
            <pc:sldMk cId="2808037277" sldId="315"/>
            <ac:graphicFrameMk id="4" creationId="{D07203FF-F27A-4DD6-9017-23EE46623DE4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5-02T05:55:43.538" v="4428" actId="27918"/>
        <pc:sldMkLst>
          <pc:docMk/>
          <pc:sldMk cId="355249952" sldId="316"/>
        </pc:sldMkLst>
        <pc:spChg chg="add mod">
          <ac:chgData name="임양규 " userId="abc4b9b2-9de7-4fe2-942d-3599c2e53efb" providerId="ADAL" clId="{6306C6E4-16CC-4909-B4C0-AE67E1284DF5}" dt="2019-05-02T05:36:49.161" v="4301" actId="1076"/>
          <ac:spMkLst>
            <pc:docMk/>
            <pc:sldMk cId="355249952" sldId="316"/>
            <ac:spMk id="5" creationId="{115B5F89-15DC-4ABB-9F74-94C75E22EC38}"/>
          </ac:spMkLst>
        </pc:spChg>
        <pc:graphicFrameChg chg="add mod">
          <ac:chgData name="임양규 " userId="abc4b9b2-9de7-4fe2-942d-3599c2e53efb" providerId="ADAL" clId="{6306C6E4-16CC-4909-B4C0-AE67E1284DF5}" dt="2019-05-02T05:38:18.633" v="4341" actId="20577"/>
          <ac:graphicFrameMkLst>
            <pc:docMk/>
            <pc:sldMk cId="355249952" sldId="316"/>
            <ac:graphicFrameMk id="3" creationId="{BBC6F121-0EF7-40B0-A859-A412253806EB}"/>
          </ac:graphicFrameMkLst>
        </pc:graphicFrameChg>
        <pc:graphicFrameChg chg="del">
          <ac:chgData name="임양규 " userId="abc4b9b2-9de7-4fe2-942d-3599c2e53efb" providerId="ADAL" clId="{6306C6E4-16CC-4909-B4C0-AE67E1284DF5}" dt="2019-05-02T02:05:47.597" v="4042" actId="478"/>
          <ac:graphicFrameMkLst>
            <pc:docMk/>
            <pc:sldMk cId="355249952" sldId="316"/>
            <ac:graphicFrameMk id="4" creationId="{D07203FF-F27A-4DD6-9017-23EE46623DE4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5-02T06:12:43.623" v="4471" actId="27918"/>
        <pc:sldMkLst>
          <pc:docMk/>
          <pc:sldMk cId="436265841" sldId="317"/>
        </pc:sldMkLst>
        <pc:spChg chg="del">
          <ac:chgData name="임양규 " userId="abc4b9b2-9de7-4fe2-942d-3599c2e53efb" providerId="ADAL" clId="{6306C6E4-16CC-4909-B4C0-AE67E1284DF5}" dt="2019-05-02T05:45:44.090" v="4362" actId="478"/>
          <ac:spMkLst>
            <pc:docMk/>
            <pc:sldMk cId="436265841" sldId="317"/>
            <ac:spMk id="2" creationId="{1987F1FF-483C-46A7-A22A-17821F0DA775}"/>
          </ac:spMkLst>
        </pc:spChg>
        <pc:spChg chg="del">
          <ac:chgData name="임양규 " userId="abc4b9b2-9de7-4fe2-942d-3599c2e53efb" providerId="ADAL" clId="{6306C6E4-16CC-4909-B4C0-AE67E1284DF5}" dt="2019-05-02T05:45:45.564" v="4363" actId="478"/>
          <ac:spMkLst>
            <pc:docMk/>
            <pc:sldMk cId="436265841" sldId="317"/>
            <ac:spMk id="3" creationId="{53D36201-15EA-44B5-95DA-16921407DA09}"/>
          </ac:spMkLst>
        </pc:spChg>
        <pc:spChg chg="add mod">
          <ac:chgData name="임양규 " userId="abc4b9b2-9de7-4fe2-942d-3599c2e53efb" providerId="ADAL" clId="{6306C6E4-16CC-4909-B4C0-AE67E1284DF5}" dt="2019-05-02T05:56:21.618" v="4432" actId="1076"/>
          <ac:spMkLst>
            <pc:docMk/>
            <pc:sldMk cId="436265841" sldId="317"/>
            <ac:spMk id="7" creationId="{9ED67125-476D-45C3-A1CD-E78A9FDB7D7D}"/>
          </ac:spMkLst>
        </pc:spChg>
        <pc:graphicFrameChg chg="add mod">
          <ac:chgData name="임양규 " userId="abc4b9b2-9de7-4fe2-942d-3599c2e53efb" providerId="ADAL" clId="{6306C6E4-16CC-4909-B4C0-AE67E1284DF5}" dt="2019-05-02T06:06:16.801" v="4464" actId="207"/>
          <ac:graphicFrameMkLst>
            <pc:docMk/>
            <pc:sldMk cId="436265841" sldId="317"/>
            <ac:graphicFrameMk id="4" creationId="{4EBDB2DA-A641-4239-87A7-2291D70E8080}"/>
          </ac:graphicFrameMkLst>
        </pc:graphicFrameChg>
        <pc:graphicFrameChg chg="add del mod">
          <ac:chgData name="임양규 " userId="abc4b9b2-9de7-4fe2-942d-3599c2e53efb" providerId="ADAL" clId="{6306C6E4-16CC-4909-B4C0-AE67E1284DF5}" dt="2019-05-02T05:54:54.264" v="4416" actId="478"/>
          <ac:graphicFrameMkLst>
            <pc:docMk/>
            <pc:sldMk cId="436265841" sldId="317"/>
            <ac:graphicFrameMk id="5" creationId="{317038AB-B408-4468-A71D-934EC89245D2}"/>
          </ac:graphicFrameMkLst>
        </pc:graphicFrameChg>
        <pc:graphicFrameChg chg="add mod">
          <ac:chgData name="임양규 " userId="abc4b9b2-9de7-4fe2-942d-3599c2e53efb" providerId="ADAL" clId="{6306C6E4-16CC-4909-B4C0-AE67E1284DF5}" dt="2019-05-02T06:07:29.222" v="4469" actId="207"/>
          <ac:graphicFrameMkLst>
            <pc:docMk/>
            <pc:sldMk cId="436265841" sldId="317"/>
            <ac:graphicFrameMk id="6" creationId="{317038AB-B408-4468-A71D-934EC89245D2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5-02T06:05:00.057" v="4461" actId="27918"/>
        <pc:sldMkLst>
          <pc:docMk/>
          <pc:sldMk cId="2235508958" sldId="318"/>
        </pc:sldMkLst>
        <pc:spChg chg="del">
          <ac:chgData name="임양규 " userId="abc4b9b2-9de7-4fe2-942d-3599c2e53efb" providerId="ADAL" clId="{6306C6E4-16CC-4909-B4C0-AE67E1284DF5}" dt="2019-05-02T05:46:46.659" v="4387" actId="478"/>
          <ac:spMkLst>
            <pc:docMk/>
            <pc:sldMk cId="2235508958" sldId="318"/>
            <ac:spMk id="2" creationId="{832C7335-94D0-43D1-BB6B-0F914435B60B}"/>
          </ac:spMkLst>
        </pc:spChg>
        <pc:spChg chg="del">
          <ac:chgData name="임양규 " userId="abc4b9b2-9de7-4fe2-942d-3599c2e53efb" providerId="ADAL" clId="{6306C6E4-16CC-4909-B4C0-AE67E1284DF5}" dt="2019-05-02T05:46:44.764" v="4386" actId="478"/>
          <ac:spMkLst>
            <pc:docMk/>
            <pc:sldMk cId="2235508958" sldId="318"/>
            <ac:spMk id="3" creationId="{065117F6-99DD-4AB6-8AE1-4BF3821AEB4E}"/>
          </ac:spMkLst>
        </pc:spChg>
        <pc:spChg chg="add mod">
          <ac:chgData name="임양규 " userId="abc4b9b2-9de7-4fe2-942d-3599c2e53efb" providerId="ADAL" clId="{6306C6E4-16CC-4909-B4C0-AE67E1284DF5}" dt="2019-05-02T05:56:10.953" v="4430" actId="1076"/>
          <ac:spMkLst>
            <pc:docMk/>
            <pc:sldMk cId="2235508958" sldId="318"/>
            <ac:spMk id="6" creationId="{8508220B-5B7B-4A57-97E4-6A264CBD7402}"/>
          </ac:spMkLst>
        </pc:spChg>
        <pc:graphicFrameChg chg="add mod">
          <ac:chgData name="임양규 " userId="abc4b9b2-9de7-4fe2-942d-3599c2e53efb" providerId="ADAL" clId="{6306C6E4-16CC-4909-B4C0-AE67E1284DF5}" dt="2019-05-02T06:01:48.343" v="4456" actId="207"/>
          <ac:graphicFrameMkLst>
            <pc:docMk/>
            <pc:sldMk cId="2235508958" sldId="318"/>
            <ac:graphicFrameMk id="4" creationId="{5046ACE7-F270-40F8-8B53-C2A191083F3A}"/>
          </ac:graphicFrameMkLst>
        </pc:graphicFrameChg>
        <pc:graphicFrameChg chg="add mod">
          <ac:chgData name="임양규 " userId="abc4b9b2-9de7-4fe2-942d-3599c2e53efb" providerId="ADAL" clId="{6306C6E4-16CC-4909-B4C0-AE67E1284DF5}" dt="2019-05-02T06:04:13.960" v="4460" actId="207"/>
          <ac:graphicFrameMkLst>
            <pc:docMk/>
            <pc:sldMk cId="2235508958" sldId="318"/>
            <ac:graphicFrameMk id="5" creationId="{1214AED7-FEFE-41F6-93AF-913803258AF1}"/>
          </ac:graphicFrameMkLst>
        </pc:graphicFrameChg>
      </pc:sldChg>
      <pc:sldChg chg="addSp delSp modSp add mod">
        <pc:chgData name="임양규 " userId="abc4b9b2-9de7-4fe2-942d-3599c2e53efb" providerId="ADAL" clId="{6306C6E4-16CC-4909-B4C0-AE67E1284DF5}" dt="2019-05-02T07:23:58.261" v="4589" actId="14100"/>
        <pc:sldMkLst>
          <pc:docMk/>
          <pc:sldMk cId="3009120012" sldId="319"/>
        </pc:sldMkLst>
        <pc:spChg chg="del">
          <ac:chgData name="임양규 " userId="abc4b9b2-9de7-4fe2-942d-3599c2e53efb" providerId="ADAL" clId="{6306C6E4-16CC-4909-B4C0-AE67E1284DF5}" dt="2019-05-02T06:56:40.789" v="4554" actId="478"/>
          <ac:spMkLst>
            <pc:docMk/>
            <pc:sldMk cId="3009120012" sldId="319"/>
            <ac:spMk id="2" creationId="{E5954D2D-71C8-4B09-B56C-4DCD868D6F96}"/>
          </ac:spMkLst>
        </pc:spChg>
        <pc:spChg chg="del">
          <ac:chgData name="임양규 " userId="abc4b9b2-9de7-4fe2-942d-3599c2e53efb" providerId="ADAL" clId="{6306C6E4-16CC-4909-B4C0-AE67E1284DF5}" dt="2019-05-02T06:56:44.005" v="4555" actId="478"/>
          <ac:spMkLst>
            <pc:docMk/>
            <pc:sldMk cId="3009120012" sldId="319"/>
            <ac:spMk id="3" creationId="{9300D637-66AB-4C6E-80AA-6B4D0ED86309}"/>
          </ac:spMkLst>
        </pc:spChg>
        <pc:graphicFrameChg chg="add mod">
          <ac:chgData name="임양규 " userId="abc4b9b2-9de7-4fe2-942d-3599c2e53efb" providerId="ADAL" clId="{6306C6E4-16CC-4909-B4C0-AE67E1284DF5}" dt="2019-05-02T07:05:23.743" v="4571" actId="20577"/>
          <ac:graphicFrameMkLst>
            <pc:docMk/>
            <pc:sldMk cId="3009120012" sldId="319"/>
            <ac:graphicFrameMk id="4" creationId="{E6FCA1AC-3A00-4818-B558-2FF0A56DF0D8}"/>
          </ac:graphicFrameMkLst>
        </pc:graphicFrameChg>
        <pc:graphicFrameChg chg="add mod">
          <ac:chgData name="임양규 " userId="abc4b9b2-9de7-4fe2-942d-3599c2e53efb" providerId="ADAL" clId="{6306C6E4-16CC-4909-B4C0-AE67E1284DF5}" dt="2019-05-02T07:23:58.261" v="4589" actId="14100"/>
          <ac:graphicFrameMkLst>
            <pc:docMk/>
            <pc:sldMk cId="3009120012" sldId="319"/>
            <ac:graphicFrameMk id="5" creationId="{8E715DF9-7E0A-4E1C-A435-A5B7A4FA9980}"/>
          </ac:graphicFrameMkLst>
        </pc:graphicFrameChg>
      </pc:sldChg>
      <pc:sldChg chg="modSp add ord">
        <pc:chgData name="임양규 " userId="abc4b9b2-9de7-4fe2-942d-3599c2e53efb" providerId="ADAL" clId="{6306C6E4-16CC-4909-B4C0-AE67E1284DF5}" dt="2019-05-02T07:41:11.911" v="4626" actId="20577"/>
        <pc:sldMkLst>
          <pc:docMk/>
          <pc:sldMk cId="302303502" sldId="320"/>
        </pc:sldMkLst>
        <pc:spChg chg="mod">
          <ac:chgData name="임양규 " userId="abc4b9b2-9de7-4fe2-942d-3599c2e53efb" providerId="ADAL" clId="{6306C6E4-16CC-4909-B4C0-AE67E1284DF5}" dt="2019-05-02T07:38:56.346" v="4593"/>
          <ac:spMkLst>
            <pc:docMk/>
            <pc:sldMk cId="302303502" sldId="320"/>
            <ac:spMk id="2" creationId="{59EEB3AA-18B2-4DF2-BC1F-F0AAC71BD3CB}"/>
          </ac:spMkLst>
        </pc:spChg>
        <pc:spChg chg="mod">
          <ac:chgData name="임양규 " userId="abc4b9b2-9de7-4fe2-942d-3599c2e53efb" providerId="ADAL" clId="{6306C6E4-16CC-4909-B4C0-AE67E1284DF5}" dt="2019-05-02T07:41:11.911" v="4626" actId="20577"/>
          <ac:spMkLst>
            <pc:docMk/>
            <pc:sldMk cId="302303502" sldId="320"/>
            <ac:spMk id="3" creationId="{03BF13BB-6947-42FE-B81B-7E33926D8DB0}"/>
          </ac:spMkLst>
        </pc:spChg>
      </pc:sldChg>
      <pc:sldChg chg="addSp delSp modSp add mod">
        <pc:chgData name="임양규 " userId="abc4b9b2-9de7-4fe2-942d-3599c2e53efb" providerId="ADAL" clId="{6306C6E4-16CC-4909-B4C0-AE67E1284DF5}" dt="2019-05-02T07:46:53.854" v="4677"/>
        <pc:sldMkLst>
          <pc:docMk/>
          <pc:sldMk cId="1960376024" sldId="321"/>
        </pc:sldMkLst>
        <pc:spChg chg="del">
          <ac:chgData name="임양규 " userId="abc4b9b2-9de7-4fe2-942d-3599c2e53efb" providerId="ADAL" clId="{6306C6E4-16CC-4909-B4C0-AE67E1284DF5}" dt="2019-05-02T07:42:29.215" v="4637" actId="478"/>
          <ac:spMkLst>
            <pc:docMk/>
            <pc:sldMk cId="1960376024" sldId="321"/>
            <ac:spMk id="2" creationId="{0B6B1AF0-5C9A-4AC6-BF36-F8601D9AD8E6}"/>
          </ac:spMkLst>
        </pc:spChg>
        <pc:spChg chg="del">
          <ac:chgData name="임양규 " userId="abc4b9b2-9de7-4fe2-942d-3599c2e53efb" providerId="ADAL" clId="{6306C6E4-16CC-4909-B4C0-AE67E1284DF5}" dt="2019-05-02T07:42:25.281" v="4636" actId="478"/>
          <ac:spMkLst>
            <pc:docMk/>
            <pc:sldMk cId="1960376024" sldId="321"/>
            <ac:spMk id="3" creationId="{D07D4627-6DC0-49E9-A259-C9BED7C40C6E}"/>
          </ac:spMkLst>
        </pc:spChg>
        <pc:spChg chg="add">
          <ac:chgData name="임양규 " userId="abc4b9b2-9de7-4fe2-942d-3599c2e53efb" providerId="ADAL" clId="{6306C6E4-16CC-4909-B4C0-AE67E1284DF5}" dt="2019-05-02T07:46:53.854" v="4677"/>
          <ac:spMkLst>
            <pc:docMk/>
            <pc:sldMk cId="1960376024" sldId="321"/>
            <ac:spMk id="7" creationId="{88DB6841-98F7-41B1-AB69-1C0EB8A02D81}"/>
          </ac:spMkLst>
        </pc:spChg>
        <pc:graphicFrameChg chg="add mod">
          <ac:chgData name="임양규 " userId="abc4b9b2-9de7-4fe2-942d-3599c2e53efb" providerId="ADAL" clId="{6306C6E4-16CC-4909-B4C0-AE67E1284DF5}" dt="2019-05-02T07:44:53.649" v="4672"/>
          <ac:graphicFrameMkLst>
            <pc:docMk/>
            <pc:sldMk cId="1960376024" sldId="321"/>
            <ac:graphicFrameMk id="4" creationId="{B2D58319-CDC5-42C4-B987-211CB12D1FE7}"/>
          </ac:graphicFrameMkLst>
        </pc:graphicFrameChg>
        <pc:graphicFrameChg chg="add mod">
          <ac:chgData name="임양규 " userId="abc4b9b2-9de7-4fe2-942d-3599c2e53efb" providerId="ADAL" clId="{6306C6E4-16CC-4909-B4C0-AE67E1284DF5}" dt="2019-05-02T07:45:03.221" v="4675" actId="1076"/>
          <ac:graphicFrameMkLst>
            <pc:docMk/>
            <pc:sldMk cId="1960376024" sldId="321"/>
            <ac:graphicFrameMk id="5" creationId="{9577FB64-E3BC-44BE-BD5B-CE8F118691B6}"/>
          </ac:graphicFrameMkLst>
        </pc:graphicFrameChg>
        <pc:graphicFrameChg chg="add mod">
          <ac:chgData name="임양규 " userId="abc4b9b2-9de7-4fe2-942d-3599c2e53efb" providerId="ADAL" clId="{6306C6E4-16CC-4909-B4C0-AE67E1284DF5}" dt="2019-05-02T07:45:05.341" v="4676" actId="1076"/>
          <ac:graphicFrameMkLst>
            <pc:docMk/>
            <pc:sldMk cId="1960376024" sldId="321"/>
            <ac:graphicFrameMk id="6" creationId="{078B594E-DC5B-4C9C-9FF5-28C762CD56C5}"/>
          </ac:graphicFrameMkLst>
        </pc:graphicFrameChg>
      </pc:sldChg>
    </pc:docChg>
  </pc:docChgLst>
  <pc:docChgLst>
    <pc:chgData name="임양규" userId="abc4b9b2-9de7-4fe2-942d-3599c2e53efb" providerId="ADAL" clId="{B601F967-ED8D-4823-8E02-D1688F53FE80}"/>
    <pc:docChg chg="custSel addSld modSld">
      <pc:chgData name="임양규" userId="abc4b9b2-9de7-4fe2-942d-3599c2e53efb" providerId="ADAL" clId="{B601F967-ED8D-4823-8E02-D1688F53FE80}" dt="2019-03-27T17:27:55.409" v="369"/>
      <pc:docMkLst>
        <pc:docMk/>
      </pc:docMkLst>
      <pc:sldChg chg="addSp delSp modSp add">
        <pc:chgData name="임양규" userId="abc4b9b2-9de7-4fe2-942d-3599c2e53efb" providerId="ADAL" clId="{B601F967-ED8D-4823-8E02-D1688F53FE80}" dt="2019-03-27T17:27:54.232" v="368"/>
        <pc:sldMkLst>
          <pc:docMk/>
          <pc:sldMk cId="1041959437" sldId="268"/>
        </pc:sldMkLst>
        <pc:spChg chg="mod">
          <ac:chgData name="임양규" userId="abc4b9b2-9de7-4fe2-942d-3599c2e53efb" providerId="ADAL" clId="{B601F967-ED8D-4823-8E02-D1688F53FE80}" dt="2019-03-27T17:26:44.124" v="125"/>
          <ac:spMkLst>
            <pc:docMk/>
            <pc:sldMk cId="1041959437" sldId="268"/>
            <ac:spMk id="2" creationId="{992A73AA-963F-4480-9699-8F5D0AD5A2A3}"/>
          </ac:spMkLst>
        </pc:spChg>
        <pc:spChg chg="add mod">
          <ac:chgData name="임양규" userId="abc4b9b2-9de7-4fe2-942d-3599c2e53efb" providerId="ADAL" clId="{B601F967-ED8D-4823-8E02-D1688F53FE80}" dt="2019-03-27T17:27:54.232" v="368"/>
          <ac:spMkLst>
            <pc:docMk/>
            <pc:sldMk cId="1041959437" sldId="268"/>
            <ac:spMk id="5" creationId="{E0074ACA-A7A4-4A34-B0B5-662CD615655C}"/>
          </ac:spMkLst>
        </pc:spChg>
        <pc:picChg chg="del">
          <ac:chgData name="임양규" userId="abc4b9b2-9de7-4fe2-942d-3599c2e53efb" providerId="ADAL" clId="{B601F967-ED8D-4823-8E02-D1688F53FE80}" dt="2019-03-27T17:25:40.618" v="24" actId="478"/>
          <ac:picMkLst>
            <pc:docMk/>
            <pc:sldMk cId="1041959437" sldId="268"/>
            <ac:picMk id="4" creationId="{3DE25AF6-441D-4CF5-8DB7-4D8FCE381968}"/>
          </ac:picMkLst>
        </pc:picChg>
      </pc:sldChg>
      <pc:sldChg chg="add">
        <pc:chgData name="임양규" userId="abc4b9b2-9de7-4fe2-942d-3599c2e53efb" providerId="ADAL" clId="{B601F967-ED8D-4823-8E02-D1688F53FE80}" dt="2019-03-27T17:27:55.409" v="369"/>
        <pc:sldMkLst>
          <pc:docMk/>
          <pc:sldMk cId="3559924003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1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2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3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cauac-my.sharepoint.com/personal/lim0386_cau_ac_kr/Documents/Attachments/StarLab/&#51648;&#46020;/map1_20190305_1532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F6-4306-847C-A33ED09215A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F6-4306-847C-A33ED09215A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F6-4306-847C-A33ED09215A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F6-4306-847C-A33ED09215A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2F6-4306-847C-A33ED09215A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2F6-4306-847C-A33ED09215A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2F6-4306-847C-A33ED09215A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2F6-4306-847C-A33ED09215A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2F6-4306-847C-A33ED09215A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2F6-4306-847C-A33ED09215A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2F6-4306-847C-A33ED09215A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2F6-4306-847C-A33ED09215A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2F6-4306-847C-A33ED09215A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2F6-4306-847C-A33ED09215A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A2F6-4306-847C-A33ED09215A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A2F6-4306-847C-A33ED09215AE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A2F6-4306-847C-A33ED09215AE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A2F6-4306-847C-A33ED09215AE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A2F6-4306-847C-A33ED09215AE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A2F6-4306-847C-A33ED09215AE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A2F6-4306-847C-A33ED09215AE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A2F6-4306-847C-A33ED09215AE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A2F6-4306-847C-A33ED0921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Sheet5!$B$1:$X$1</c:f>
              <c:strCache>
                <c:ptCount val="23"/>
                <c:pt idx="0">
                  <c:v>Squats</c:v>
                </c:pt>
                <c:pt idx="1">
                  <c:v>Lying straight leg raise</c:v>
                </c:pt>
                <c:pt idx="2">
                  <c:v>Lunge</c:v>
                </c:pt>
                <c:pt idx="3">
                  <c:v>Seated Knee Extension</c:v>
                </c:pt>
                <c:pt idx="4">
                  <c:v>Lying Hip abduction</c:v>
                </c:pt>
                <c:pt idx="5">
                  <c:v>Lying Hip Extension</c:v>
                </c:pt>
                <c:pt idx="6">
                  <c:v>Lying Hip and Knee Flextion</c:v>
                </c:pt>
                <c:pt idx="7">
                  <c:v>Sit to Stand</c:v>
                </c:pt>
                <c:pt idx="8">
                  <c:v>Inner Range Quads</c:v>
                </c:pt>
                <c:pt idx="9">
                  <c:v>Heel slides</c:v>
                </c:pt>
                <c:pt idx="10">
                  <c:v>Single leg squats</c:v>
                </c:pt>
                <c:pt idx="11">
                  <c:v>Standing calf raise</c:v>
                </c:pt>
                <c:pt idx="12">
                  <c:v>Seated straight leg raise</c:v>
                </c:pt>
                <c:pt idx="13">
                  <c:v>Standing knee flexion/extension</c:v>
                </c:pt>
                <c:pt idx="14">
                  <c:v>Deadlift</c:v>
                </c:pt>
                <c:pt idx="15">
                  <c:v>Drop jumps</c:v>
                </c:pt>
                <c:pt idx="16">
                  <c:v>Lying leg curl</c:v>
                </c:pt>
                <c:pt idx="17">
                  <c:v>Seated resisted knee extension</c:v>
                </c:pt>
                <c:pt idx="18">
                  <c:v>Bilateral countermovement jumps</c:v>
                </c:pt>
                <c:pt idx="19">
                  <c:v>Unilateral drop jump</c:v>
                </c:pt>
                <c:pt idx="20">
                  <c:v>Unilateral countermovement jumps</c:v>
                </c:pt>
                <c:pt idx="21">
                  <c:v>Tuck jumps</c:v>
                </c:pt>
                <c:pt idx="22">
                  <c:v>ETC </c:v>
                </c:pt>
              </c:strCache>
            </c:strRef>
          </c:cat>
          <c:val>
            <c:numRef>
              <c:f>Sheet5!$B$6:$X$6</c:f>
              <c:numCache>
                <c:formatCode>General</c:formatCode>
                <c:ptCount val="23"/>
                <c:pt idx="0">
                  <c:v>12.403100775193799</c:v>
                </c:pt>
                <c:pt idx="1">
                  <c:v>6.9767441860465116</c:v>
                </c:pt>
                <c:pt idx="2">
                  <c:v>5.4263565891472867</c:v>
                </c:pt>
                <c:pt idx="3">
                  <c:v>4.6511627906976747</c:v>
                </c:pt>
                <c:pt idx="4">
                  <c:v>4.6511627906976747</c:v>
                </c:pt>
                <c:pt idx="5">
                  <c:v>4.6511627906976747</c:v>
                </c:pt>
                <c:pt idx="6">
                  <c:v>3.8759689922480618</c:v>
                </c:pt>
                <c:pt idx="7">
                  <c:v>3.8759689922480618</c:v>
                </c:pt>
                <c:pt idx="8">
                  <c:v>3.8759689922480618</c:v>
                </c:pt>
                <c:pt idx="9">
                  <c:v>3.1007751937984498</c:v>
                </c:pt>
                <c:pt idx="10">
                  <c:v>3.1007751937984498</c:v>
                </c:pt>
                <c:pt idx="11">
                  <c:v>2.3255813953488373</c:v>
                </c:pt>
                <c:pt idx="12">
                  <c:v>2.3255813953488373</c:v>
                </c:pt>
                <c:pt idx="13">
                  <c:v>2.3255813953488373</c:v>
                </c:pt>
                <c:pt idx="14">
                  <c:v>2.3255813953488373</c:v>
                </c:pt>
                <c:pt idx="15">
                  <c:v>2.3255813953488373</c:v>
                </c:pt>
                <c:pt idx="16">
                  <c:v>1.5503875968992249</c:v>
                </c:pt>
                <c:pt idx="17">
                  <c:v>1.5503875968992249</c:v>
                </c:pt>
                <c:pt idx="18">
                  <c:v>1.5503875968992249</c:v>
                </c:pt>
                <c:pt idx="19">
                  <c:v>1.5503875968992249</c:v>
                </c:pt>
                <c:pt idx="20">
                  <c:v>1.5503875968992249</c:v>
                </c:pt>
                <c:pt idx="21">
                  <c:v>1.5503875968992249</c:v>
                </c:pt>
                <c:pt idx="22">
                  <c:v>22.480620155038764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A2F6-4306-847C-A33ED09215AE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SQUATS!$C$1:$C$16</c:f>
              <c:numCache>
                <c:formatCode>General</c:formatCode>
                <c:ptCount val="16"/>
                <c:pt idx="0">
                  <c:v>2009</c:v>
                </c:pt>
                <c:pt idx="1">
                  <c:v>2011</c:v>
                </c:pt>
                <c:pt idx="2">
                  <c:v>2011</c:v>
                </c:pt>
                <c:pt idx="3">
                  <c:v>2012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</c:numCache>
            </c:numRef>
          </c:xVal>
          <c:yVal>
            <c:numRef>
              <c:f>SQUATS!$D$1:$D$16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62-49DC-A291-94A61C4AA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139856"/>
        <c:axId val="637139528"/>
      </c:scatterChart>
      <c:valAx>
        <c:axId val="63713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528"/>
        <c:crosses val="autoZero"/>
        <c:crossBetween val="midCat"/>
      </c:valAx>
      <c:valAx>
        <c:axId val="637139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8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LSLR!$C$1:$C$9</c:f>
              <c:numCache>
                <c:formatCode>General</c:formatCode>
                <c:ptCount val="9"/>
                <c:pt idx="0">
                  <c:v>2010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2014</c:v>
                </c:pt>
                <c:pt idx="5">
                  <c:v>2014</c:v>
                </c:pt>
                <c:pt idx="6">
                  <c:v>2014</c:v>
                </c:pt>
                <c:pt idx="7">
                  <c:v>2015</c:v>
                </c:pt>
                <c:pt idx="8">
                  <c:v>2015</c:v>
                </c:pt>
              </c:numCache>
            </c:numRef>
          </c:xVal>
          <c:yVal>
            <c:numRef>
              <c:f>LSLR!$D$1:$D$9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00-4A25-B058-C14827071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015928"/>
        <c:axId val="681568464"/>
      </c:scatterChart>
      <c:valAx>
        <c:axId val="443015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1568464"/>
        <c:crosses val="autoZero"/>
        <c:crossBetween val="midCat"/>
      </c:valAx>
      <c:valAx>
        <c:axId val="68156846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301592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LUNGE!$C$1:$C$6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LUNGE!$D$1:$D$6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D9-4F9D-B7EC-50C7737F9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8767664"/>
        <c:axId val="638770288"/>
      </c:scatterChart>
      <c:valAx>
        <c:axId val="638767664"/>
        <c:scaling>
          <c:orientation val="minMax"/>
          <c:max val="2018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770288"/>
        <c:crosses val="autoZero"/>
        <c:crossBetween val="midCat"/>
        <c:majorUnit val="1"/>
      </c:valAx>
      <c:valAx>
        <c:axId val="638770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8767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(SQUATS!$C$1,SQUATS!$C$7,SQUATS!$C$11,SQUATS!$C$12,SQUATS!$C$13,SQUATS!$C$14,SQUATS!$C$15,SQUATS!$C$16)</c:f>
              <c:numCache>
                <c:formatCode>General</c:formatCode>
                <c:ptCount val="8"/>
                <c:pt idx="0">
                  <c:v>2009</c:v>
                </c:pt>
                <c:pt idx="1">
                  <c:v>2014</c:v>
                </c:pt>
                <c:pt idx="2">
                  <c:v>2016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  <c:pt idx="6">
                  <c:v>2017</c:v>
                </c:pt>
                <c:pt idx="7">
                  <c:v>2017</c:v>
                </c:pt>
              </c:numCache>
            </c:numRef>
          </c:xVal>
          <c:yVal>
            <c:numRef>
              <c:f>(SQUATS!$E$1,SQUATS!$E$7,SQUATS!$E$11,SQUATS!$E$12,SQUATS!$E$13,SQUATS!$E$14,SQUATS!$E$15,SQUATS!$E$16)</c:f>
              <c:numCache>
                <c:formatCode>General</c:formatCode>
                <c:ptCount val="8"/>
                <c:pt idx="0">
                  <c:v>98</c:v>
                </c:pt>
                <c:pt idx="1">
                  <c:v>96</c:v>
                </c:pt>
                <c:pt idx="2">
                  <c:v>81</c:v>
                </c:pt>
                <c:pt idx="3">
                  <c:v>99</c:v>
                </c:pt>
                <c:pt idx="4">
                  <c:v>95.89</c:v>
                </c:pt>
                <c:pt idx="5">
                  <c:v>83</c:v>
                </c:pt>
                <c:pt idx="6">
                  <c:v>64</c:v>
                </c:pt>
                <c:pt idx="7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3F-441A-BE8B-FD39FF16C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562480"/>
        <c:axId val="777560184"/>
      </c:scatterChart>
      <c:valAx>
        <c:axId val="77756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0184"/>
        <c:crosses val="autoZero"/>
        <c:crossBetween val="midCat"/>
      </c:valAx>
      <c:valAx>
        <c:axId val="7775601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248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SQUATS!$E$11</c:f>
              <c:numCache>
                <c:formatCode>General</c:formatCode>
                <c:ptCount val="1"/>
                <c:pt idx="0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CA-4B8C-82FB-129FDC915A61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SQUATS!$E$12</c:f>
              <c:numCache>
                <c:formatCode>General</c:formatCode>
                <c:ptCount val="1"/>
                <c:pt idx="0">
                  <c:v>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CA-4B8C-82FB-129FDC915A61}"/>
            </c:ext>
          </c:extLst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SQUATS!$E$13</c:f>
              <c:numCache>
                <c:formatCode>General</c:formatCode>
                <c:ptCount val="1"/>
                <c:pt idx="0">
                  <c:v>95.89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CA-4B8C-82FB-129FDC915A61}"/>
            </c:ext>
          </c:extLst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SQUATS!$E$14</c:f>
              <c:numCache>
                <c:formatCode>General</c:formatCode>
                <c:ptCount val="1"/>
                <c:pt idx="0">
                  <c:v>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CA-4B8C-82FB-129FDC915A61}"/>
            </c:ext>
          </c:extLst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SQUATS!$E$15</c:f>
              <c:numCache>
                <c:formatCode>General</c:formatCode>
                <c:ptCount val="1"/>
                <c:pt idx="0">
                  <c:v>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CA-4B8C-82FB-129FDC915A61}"/>
            </c:ext>
          </c:extLst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SQUATS!$C$11:$C$16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</c:numCache>
            </c:numRef>
          </c:xVal>
          <c:yVal>
            <c:numRef>
              <c:f>SQUATS!$E$16</c:f>
              <c:numCache>
                <c:formatCode>General</c:formatCode>
                <c:ptCount val="1"/>
                <c:pt idx="0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DCA-4B8C-82FB-129FDC915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2452576"/>
        <c:axId val="842443392"/>
      </c:scatterChart>
      <c:valAx>
        <c:axId val="842452576"/>
        <c:scaling>
          <c:orientation val="minMax"/>
          <c:max val="2018"/>
          <c:min val="200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443392"/>
        <c:crosses val="autoZero"/>
        <c:crossBetween val="midCat"/>
      </c:valAx>
      <c:valAx>
        <c:axId val="842443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2452576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(LSLR!$C$4,LSLR!$C$5,LSLR!$C$6)</c:f>
              <c:numCache>
                <c:formatCode>General</c:formatCode>
                <c:ptCount val="3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</c:numCache>
            </c:numRef>
          </c:xVal>
          <c:yVal>
            <c:numRef>
              <c:f>(LSLR!$E$4,LSLR!$E$5,LSLR!$E$6)</c:f>
              <c:numCache>
                <c:formatCode>General</c:formatCode>
                <c:ptCount val="3"/>
                <c:pt idx="0">
                  <c:v>81</c:v>
                </c:pt>
                <c:pt idx="1">
                  <c:v>94</c:v>
                </c:pt>
                <c:pt idx="2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D3-463F-AE77-F7938893B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374144"/>
        <c:axId val="852370536"/>
      </c:scatterChart>
      <c:valAx>
        <c:axId val="852374144"/>
        <c:scaling>
          <c:orientation val="minMax"/>
          <c:max val="2016"/>
          <c:min val="2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0536"/>
        <c:crosses val="autoZero"/>
        <c:crossBetween val="midCat"/>
      </c:valAx>
      <c:valAx>
        <c:axId val="8523705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41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(LSLR!$C$4,LSLR!$C$5,LSLR!$C$6)</c:f>
              <c:numCache>
                <c:formatCode>General</c:formatCode>
                <c:ptCount val="3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</c:numCache>
            </c:numRef>
          </c:xVal>
          <c:yVal>
            <c:numRef>
              <c:f>(LSLR!$E$4,LSLR!$E$5,LSLR!$E$6)</c:f>
              <c:numCache>
                <c:formatCode>General</c:formatCode>
                <c:ptCount val="3"/>
                <c:pt idx="0">
                  <c:v>81</c:v>
                </c:pt>
                <c:pt idx="1">
                  <c:v>94</c:v>
                </c:pt>
                <c:pt idx="2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78-40E8-BF5D-3BEE2B17F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2374144"/>
        <c:axId val="852370536"/>
      </c:scatterChart>
      <c:valAx>
        <c:axId val="852374144"/>
        <c:scaling>
          <c:orientation val="minMax"/>
          <c:max val="2016"/>
          <c:min val="200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0536"/>
        <c:crosses val="autoZero"/>
        <c:crossBetween val="midCat"/>
      </c:valAx>
      <c:valAx>
        <c:axId val="852370536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2374144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(LUNGE!$C$1,LUNGE!$C$3,LUNGE!$C$4,LUNGE!$C$5,LUNGE!$C$6)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2017</c:v>
                </c:pt>
                <c:pt idx="3">
                  <c:v>2017</c:v>
                </c:pt>
                <c:pt idx="4">
                  <c:v>2017</c:v>
                </c:pt>
              </c:numCache>
            </c:numRef>
          </c:xVal>
          <c:yVal>
            <c:numRef>
              <c:f>(LUNGE!$E$1,LUNGE!$E$3,LUNGE!$E$4,LUNGE!$E$5,LUNGE!$E$6)</c:f>
              <c:numCache>
                <c:formatCode>General</c:formatCode>
                <c:ptCount val="5"/>
                <c:pt idx="0">
                  <c:v>81</c:v>
                </c:pt>
                <c:pt idx="1">
                  <c:v>99</c:v>
                </c:pt>
                <c:pt idx="2">
                  <c:v>95.89</c:v>
                </c:pt>
                <c:pt idx="3">
                  <c:v>83</c:v>
                </c:pt>
                <c:pt idx="4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92-469C-B7A1-633E6CF00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756568"/>
        <c:axId val="789755584"/>
      </c:scatterChart>
      <c:valAx>
        <c:axId val="789756568"/>
        <c:scaling>
          <c:orientation val="minMax"/>
          <c:max val="2018"/>
          <c:min val="201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755584"/>
        <c:crosses val="autoZero"/>
        <c:crossBetween val="midCat"/>
        <c:majorUnit val="1"/>
      </c:valAx>
      <c:valAx>
        <c:axId val="7897555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975656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SQUATS!$C$1:$C$16</c:f>
              <c:numCache>
                <c:formatCode>General</c:formatCode>
                <c:ptCount val="16"/>
                <c:pt idx="0">
                  <c:v>2009</c:v>
                </c:pt>
                <c:pt idx="1">
                  <c:v>2011</c:v>
                </c:pt>
                <c:pt idx="2">
                  <c:v>2011</c:v>
                </c:pt>
                <c:pt idx="3">
                  <c:v>2012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2016</c:v>
                </c:pt>
                <c:pt idx="10">
                  <c:v>2016</c:v>
                </c:pt>
                <c:pt idx="11">
                  <c:v>2017</c:v>
                </c:pt>
                <c:pt idx="12">
                  <c:v>2017</c:v>
                </c:pt>
                <c:pt idx="13">
                  <c:v>2017</c:v>
                </c:pt>
                <c:pt idx="14">
                  <c:v>2017</c:v>
                </c:pt>
                <c:pt idx="15">
                  <c:v>2017</c:v>
                </c:pt>
              </c:numCache>
            </c:numRef>
          </c:xVal>
          <c:yVal>
            <c:numRef>
              <c:f>SQUATS!$D$1:$D$16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62-49DC-A291-94A61C4AA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139856"/>
        <c:axId val="637139528"/>
      </c:scatterChart>
      <c:valAx>
        <c:axId val="637139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528"/>
        <c:crosses val="autoZero"/>
        <c:crossBetween val="midCat"/>
      </c:valAx>
      <c:valAx>
        <c:axId val="63713952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13985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(SQUATS!$C$1,SQUATS!$C$7,SQUATS!$C$11,SQUATS!$C$12,SQUATS!$C$13,SQUATS!$C$14,SQUATS!$C$15,SQUATS!$C$16)</c:f>
              <c:numCache>
                <c:formatCode>General</c:formatCode>
                <c:ptCount val="8"/>
                <c:pt idx="0">
                  <c:v>2009</c:v>
                </c:pt>
                <c:pt idx="1">
                  <c:v>2014</c:v>
                </c:pt>
                <c:pt idx="2">
                  <c:v>2016</c:v>
                </c:pt>
                <c:pt idx="3">
                  <c:v>2017</c:v>
                </c:pt>
                <c:pt idx="4">
                  <c:v>2017</c:v>
                </c:pt>
                <c:pt idx="5">
                  <c:v>2017</c:v>
                </c:pt>
                <c:pt idx="6">
                  <c:v>2017</c:v>
                </c:pt>
                <c:pt idx="7">
                  <c:v>2017</c:v>
                </c:pt>
              </c:numCache>
            </c:numRef>
          </c:xVal>
          <c:yVal>
            <c:numRef>
              <c:f>(SQUATS!$E$1,SQUATS!$E$7,SQUATS!$E$11,SQUATS!$E$12,SQUATS!$E$13,SQUATS!$E$14,SQUATS!$E$15,SQUATS!$E$16)</c:f>
              <c:numCache>
                <c:formatCode>General</c:formatCode>
                <c:ptCount val="8"/>
                <c:pt idx="0">
                  <c:v>98</c:v>
                </c:pt>
                <c:pt idx="1">
                  <c:v>96</c:v>
                </c:pt>
                <c:pt idx="2">
                  <c:v>81</c:v>
                </c:pt>
                <c:pt idx="3">
                  <c:v>99</c:v>
                </c:pt>
                <c:pt idx="4">
                  <c:v>95.89</c:v>
                </c:pt>
                <c:pt idx="5">
                  <c:v>83</c:v>
                </c:pt>
                <c:pt idx="6">
                  <c:v>64</c:v>
                </c:pt>
                <c:pt idx="7">
                  <c:v>89.5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3F-441A-BE8B-FD39FF16C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562480"/>
        <c:axId val="777560184"/>
      </c:scatterChart>
      <c:valAx>
        <c:axId val="777562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0184"/>
        <c:crosses val="autoZero"/>
        <c:crossBetween val="midCat"/>
      </c:valAx>
      <c:valAx>
        <c:axId val="77756018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56248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D6-4D32-AFBE-B8CDCAAA47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D6-4D32-AFBE-B8CDCAAA47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D6-4D32-AFBE-B8CDCAAA47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27</c:v>
                </c:pt>
                <c:pt idx="1">
                  <c:v>운동감지 11</c:v>
                </c:pt>
                <c:pt idx="2">
                  <c:v>동작분류 11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11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34791973997074E-2"/>
          <c:y val="3.2105067452815661E-2"/>
          <c:w val="0.86098881443282826"/>
          <c:h val="0.87709113840386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48B-44D1-BE70-16B99398CF0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48B-44D1-BE70-16B99398CF0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8B-44D1-BE70-16B99398CF07}"/>
              </c:ext>
            </c:extLst>
          </c:dPt>
          <c:xVal>
            <c:numRef>
              <c:f>Sheet1!$A$2:$A$16</c:f>
              <c:numCache>
                <c:formatCode>General</c:formatCode>
                <c:ptCount val="15"/>
                <c:pt idx="0">
                  <c:v>1998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7">
                  <c:v>5</c:v>
                </c:pt>
                <c:pt idx="9">
                  <c:v>1</c:v>
                </c:pt>
                <c:pt idx="11">
                  <c:v>5</c:v>
                </c:pt>
                <c:pt idx="1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8B-44D1-BE70-16B99398C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420136"/>
        <c:axId val="711421776"/>
      </c:scatterChart>
      <c:valAx>
        <c:axId val="711420136"/>
        <c:scaling>
          <c:orientation val="minMax"/>
          <c:max val="2017"/>
          <c:min val="199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1421776"/>
        <c:crosses val="autoZero"/>
        <c:crossBetween val="midCat"/>
        <c:majorUnit val="2"/>
      </c:valAx>
      <c:valAx>
        <c:axId val="711421776"/>
        <c:scaling>
          <c:orientation val="minMax"/>
          <c:max val="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14201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34791973997074E-2"/>
          <c:y val="3.2105067452815661E-2"/>
          <c:w val="0.86098881443282826"/>
          <c:h val="0.87709113840386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48B-44D1-BE70-16B99398CF0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48B-44D1-BE70-16B99398CF0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8B-44D1-BE70-16B99398CF07}"/>
              </c:ext>
            </c:extLst>
          </c:dPt>
          <c:xVal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3">
                  <c:v>4</c:v>
                </c:pt>
                <c:pt idx="5">
                  <c:v>1</c:v>
                </c:pt>
                <c:pt idx="7">
                  <c:v>4</c:v>
                </c:pt>
                <c:pt idx="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8B-44D1-BE70-16B99398C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420136"/>
        <c:axId val="711421776"/>
      </c:scatterChart>
      <c:valAx>
        <c:axId val="711420136"/>
        <c:scaling>
          <c:orientation val="minMax"/>
          <c:max val="201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1421776"/>
        <c:crosses val="autoZero"/>
        <c:crossBetween val="midCat"/>
        <c:majorUnit val="1"/>
      </c:valAx>
      <c:valAx>
        <c:axId val="711421776"/>
        <c:scaling>
          <c:orientation val="minMax"/>
          <c:max val="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14201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34791973997074E-2"/>
          <c:y val="3.2105067452815661E-2"/>
          <c:w val="0.86098881443282826"/>
          <c:h val="0.8770911384038656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값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6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48B-44D1-BE70-16B99398CF0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48B-44D1-BE70-16B99398CF0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48B-44D1-BE70-16B99398CF07}"/>
              </c:ext>
            </c:extLst>
          </c:dPt>
          <c:xVal>
            <c:numRef>
              <c:f>Sheet1!$A$2:$A$6</c:f>
              <c:numCache>
                <c:formatCode>General</c:formatCode>
                <c:ptCount val="5"/>
                <c:pt idx="0">
                  <c:v>1998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8B-44D1-BE70-16B99398C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420136"/>
        <c:axId val="711421776"/>
      </c:scatterChart>
      <c:valAx>
        <c:axId val="711420136"/>
        <c:scaling>
          <c:orientation val="minMax"/>
          <c:max val="20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1421776"/>
        <c:crosses val="autoZero"/>
        <c:crossBetween val="midCat"/>
        <c:majorUnit val="1"/>
      </c:valAx>
      <c:valAx>
        <c:axId val="711421776"/>
        <c:scaling>
          <c:orientation val="minMax"/>
          <c:max val="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14201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이미지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9.1192574344575797E-2"/>
          <c:y val="0.23316404955334658"/>
          <c:w val="0.851845705501179"/>
          <c:h val="0.37695783302843117"/>
        </c:manualLayout>
      </c:layout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Sheet7!$I$2:$I$11</c:f>
              <c:strCache>
                <c:ptCount val="10"/>
                <c:pt idx="0">
                  <c:v>걷기</c:v>
                </c:pt>
                <c:pt idx="1">
                  <c:v>뒤로걷기</c:v>
                </c:pt>
                <c:pt idx="2">
                  <c:v>돌기</c:v>
                </c:pt>
                <c:pt idx="3">
                  <c:v>달리기</c:v>
                </c:pt>
                <c:pt idx="4">
                  <c:v>계단 내려가기</c:v>
                </c:pt>
                <c:pt idx="5">
                  <c:v>계단 올라가기</c:v>
                </c:pt>
                <c:pt idx="6">
                  <c:v>엘리베이터타기</c:v>
                </c:pt>
                <c:pt idx="7">
                  <c:v>앉기</c:v>
                </c:pt>
                <c:pt idx="8">
                  <c:v>서기</c:v>
                </c:pt>
                <c:pt idx="9">
                  <c:v>전체</c:v>
                </c:pt>
              </c:strCache>
            </c:strRef>
          </c:cat>
          <c:val>
            <c:numRef>
              <c:f>Sheet7!$J$2:$J$11</c:f>
              <c:numCache>
                <c:formatCode>General</c:formatCode>
                <c:ptCount val="10"/>
                <c:pt idx="0">
                  <c:v>95</c:v>
                </c:pt>
                <c:pt idx="1">
                  <c:v>95.12</c:v>
                </c:pt>
                <c:pt idx="2">
                  <c:v>95</c:v>
                </c:pt>
                <c:pt idx="3">
                  <c:v>85</c:v>
                </c:pt>
                <c:pt idx="4">
                  <c:v>5</c:v>
                </c:pt>
                <c:pt idx="5">
                  <c:v>5</c:v>
                </c:pt>
                <c:pt idx="6">
                  <c:v>0</c:v>
                </c:pt>
                <c:pt idx="7">
                  <c:v>60</c:v>
                </c:pt>
                <c:pt idx="8">
                  <c:v>60</c:v>
                </c:pt>
                <c:pt idx="9">
                  <c:v>55.568888888888893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53-432F-A3A5-C0D5AA39CC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847928"/>
        <c:axId val="753849240"/>
      </c:lineChart>
      <c:catAx>
        <c:axId val="753847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849240"/>
        <c:crosses val="autoZero"/>
        <c:auto val="1"/>
        <c:lblAlgn val="ctr"/>
        <c:lblOffset val="100"/>
        <c:noMultiLvlLbl val="0"/>
      </c:catAx>
      <c:valAx>
        <c:axId val="753849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3847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가속도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Sheet7!$I$2:$I$11</c:f>
              <c:strCache>
                <c:ptCount val="10"/>
                <c:pt idx="0">
                  <c:v>걷기</c:v>
                </c:pt>
                <c:pt idx="1">
                  <c:v>뒤로걷기</c:v>
                </c:pt>
                <c:pt idx="2">
                  <c:v>돌기</c:v>
                </c:pt>
                <c:pt idx="3">
                  <c:v>달리기</c:v>
                </c:pt>
                <c:pt idx="4">
                  <c:v>계단 내려가기</c:v>
                </c:pt>
                <c:pt idx="5">
                  <c:v>계단 올라가기</c:v>
                </c:pt>
                <c:pt idx="6">
                  <c:v>엘리베이터타기</c:v>
                </c:pt>
                <c:pt idx="7">
                  <c:v>앉기</c:v>
                </c:pt>
                <c:pt idx="8">
                  <c:v>서기</c:v>
                </c:pt>
                <c:pt idx="9">
                  <c:v>전체</c:v>
                </c:pt>
              </c:strCache>
            </c:strRef>
          </c:cat>
          <c:val>
            <c:numRef>
              <c:f>Sheet7!$K$2:$K$11</c:f>
              <c:numCache>
                <c:formatCode>General</c:formatCode>
                <c:ptCount val="10"/>
                <c:pt idx="0">
                  <c:v>93.14</c:v>
                </c:pt>
                <c:pt idx="1">
                  <c:v>91.43</c:v>
                </c:pt>
                <c:pt idx="2">
                  <c:v>82.86</c:v>
                </c:pt>
                <c:pt idx="3">
                  <c:v>99</c:v>
                </c:pt>
                <c:pt idx="4">
                  <c:v>98.86</c:v>
                </c:pt>
                <c:pt idx="5">
                  <c:v>95.43</c:v>
                </c:pt>
                <c:pt idx="6">
                  <c:v>97.15</c:v>
                </c:pt>
                <c:pt idx="7">
                  <c:v>80</c:v>
                </c:pt>
                <c:pt idx="8">
                  <c:v>70.86</c:v>
                </c:pt>
                <c:pt idx="9">
                  <c:v>89.858888888888885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8B-44CE-80E7-68EC594C76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9769128"/>
        <c:axId val="779767488"/>
      </c:lineChart>
      <c:catAx>
        <c:axId val="77976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767488"/>
        <c:crosses val="autoZero"/>
        <c:auto val="1"/>
        <c:lblAlgn val="ctr"/>
        <c:lblOffset val="100"/>
        <c:noMultiLvlLbl val="0"/>
      </c:catAx>
      <c:valAx>
        <c:axId val="7797674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769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복합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Sheet7!$I$2:$I$11</c:f>
              <c:strCache>
                <c:ptCount val="10"/>
                <c:pt idx="0">
                  <c:v>걷기</c:v>
                </c:pt>
                <c:pt idx="1">
                  <c:v>뒤로걷기</c:v>
                </c:pt>
                <c:pt idx="2">
                  <c:v>돌기</c:v>
                </c:pt>
                <c:pt idx="3">
                  <c:v>달리기</c:v>
                </c:pt>
                <c:pt idx="4">
                  <c:v>계단 내려가기</c:v>
                </c:pt>
                <c:pt idx="5">
                  <c:v>계단 올라가기</c:v>
                </c:pt>
                <c:pt idx="6">
                  <c:v>엘리베이터타기</c:v>
                </c:pt>
                <c:pt idx="7">
                  <c:v>앉기</c:v>
                </c:pt>
                <c:pt idx="8">
                  <c:v>서기</c:v>
                </c:pt>
                <c:pt idx="9">
                  <c:v>전체</c:v>
                </c:pt>
              </c:strCache>
            </c:strRef>
          </c:cat>
          <c:val>
            <c:numRef>
              <c:f>Sheet7!$L$2:$L$11</c:f>
              <c:numCache>
                <c:formatCode>General</c:formatCode>
                <c:ptCount val="10"/>
                <c:pt idx="0">
                  <c:v>99</c:v>
                </c:pt>
                <c:pt idx="1">
                  <c:v>96.12</c:v>
                </c:pt>
                <c:pt idx="2">
                  <c:v>97</c:v>
                </c:pt>
                <c:pt idx="3">
                  <c:v>99</c:v>
                </c:pt>
                <c:pt idx="4">
                  <c:v>99</c:v>
                </c:pt>
                <c:pt idx="5">
                  <c:v>86</c:v>
                </c:pt>
                <c:pt idx="6">
                  <c:v>99</c:v>
                </c:pt>
                <c:pt idx="7">
                  <c:v>80</c:v>
                </c:pt>
                <c:pt idx="8">
                  <c:v>80</c:v>
                </c:pt>
                <c:pt idx="9">
                  <c:v>92.791111111111107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62-4D7D-A98F-C1DA4F897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365760"/>
        <c:axId val="782358872"/>
      </c:lineChart>
      <c:catAx>
        <c:axId val="78236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2358872"/>
        <c:crosses val="autoZero"/>
        <c:auto val="1"/>
        <c:lblAlgn val="ctr"/>
        <c:lblOffset val="100"/>
        <c:noMultiLvlLbl val="0"/>
      </c:catAx>
      <c:valAx>
        <c:axId val="78235887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236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Image Analysis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vision_s!$S$2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vision_s!$R$3:$R$14</c:f>
              <c:numCache>
                <c:formatCode>General</c:formatCode>
                <c:ptCount val="12"/>
                <c:pt idx="0">
                  <c:v>2002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2009</c:v>
                </c:pt>
                <c:pt idx="5">
                  <c:v>2010</c:v>
                </c:pt>
                <c:pt idx="6">
                  <c:v>2010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2012</c:v>
                </c:pt>
                <c:pt idx="11">
                  <c:v>2015</c:v>
                </c:pt>
              </c:numCache>
            </c:numRef>
          </c:cat>
          <c:val>
            <c:numRef>
              <c:f>vision_s!$S$3:$S$14</c:f>
              <c:numCache>
                <c:formatCode>General</c:formatCode>
                <c:ptCount val="12"/>
                <c:pt idx="0">
                  <c:v>99.1</c:v>
                </c:pt>
                <c:pt idx="1">
                  <c:v>95</c:v>
                </c:pt>
                <c:pt idx="2">
                  <c:v>98</c:v>
                </c:pt>
                <c:pt idx="3">
                  <c:v>95</c:v>
                </c:pt>
                <c:pt idx="4">
                  <c:v>90.45</c:v>
                </c:pt>
                <c:pt idx="5">
                  <c:v>90</c:v>
                </c:pt>
                <c:pt idx="6">
                  <c:v>91</c:v>
                </c:pt>
                <c:pt idx="7">
                  <c:v>89</c:v>
                </c:pt>
                <c:pt idx="8">
                  <c:v>96.23</c:v>
                </c:pt>
                <c:pt idx="9">
                  <c:v>83.78</c:v>
                </c:pt>
                <c:pt idx="10">
                  <c:v>90</c:v>
                </c:pt>
                <c:pt idx="11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3-4D72-82DA-904DC3D85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794120"/>
        <c:axId val="639794448"/>
      </c:lineChart>
      <c:dateAx>
        <c:axId val="63979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794448"/>
        <c:crosses val="autoZero"/>
        <c:auto val="0"/>
        <c:lblOffset val="100"/>
        <c:baseTimeUnit val="days"/>
      </c:dateAx>
      <c:valAx>
        <c:axId val="639794448"/>
        <c:scaling>
          <c:orientation val="minMax"/>
          <c:max val="100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79412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Gesture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vision_s!$N$39:$N$43</c:f>
              <c:numCache>
                <c:formatCode>General</c:formatCode>
                <c:ptCount val="5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2009</c:v>
                </c:pt>
                <c:pt idx="4">
                  <c:v>2013</c:v>
                </c:pt>
              </c:numCache>
            </c:numRef>
          </c:cat>
          <c:val>
            <c:numRef>
              <c:f>vision_s!$M$39:$M$43</c:f>
              <c:numCache>
                <c:formatCode>General</c:formatCode>
                <c:ptCount val="5"/>
                <c:pt idx="0">
                  <c:v>42</c:v>
                </c:pt>
                <c:pt idx="1">
                  <c:v>6</c:v>
                </c:pt>
                <c:pt idx="2">
                  <c:v>6</c:v>
                </c:pt>
                <c:pt idx="3">
                  <c:v>31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AE-4E50-A3FF-6C88BDEEF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366056"/>
        <c:axId val="526368024"/>
      </c:lineChart>
      <c:catAx>
        <c:axId val="526366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368024"/>
        <c:crosses val="autoZero"/>
        <c:auto val="1"/>
        <c:lblAlgn val="ctr"/>
        <c:lblOffset val="100"/>
        <c:noMultiLvlLbl val="0"/>
      </c:catAx>
      <c:valAx>
        <c:axId val="52636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366056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Sample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vision_s!$Q$39:$Q$64</c:f>
              <c:numCache>
                <c:formatCode>General</c:formatCode>
                <c:ptCount val="26"/>
                <c:pt idx="0">
                  <c:v>2005</c:v>
                </c:pt>
                <c:pt idx="1">
                  <c:v>2005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2010</c:v>
                </c:pt>
                <c:pt idx="6">
                  <c:v>2010</c:v>
                </c:pt>
                <c:pt idx="7">
                  <c:v>2011</c:v>
                </c:pt>
                <c:pt idx="8">
                  <c:v>2011</c:v>
                </c:pt>
                <c:pt idx="9">
                  <c:v>2011</c:v>
                </c:pt>
                <c:pt idx="10">
                  <c:v>2011</c:v>
                </c:pt>
                <c:pt idx="11">
                  <c:v>2012</c:v>
                </c:pt>
                <c:pt idx="12">
                  <c:v>2012</c:v>
                </c:pt>
                <c:pt idx="13">
                  <c:v>2012</c:v>
                </c:pt>
                <c:pt idx="14">
                  <c:v>2012</c:v>
                </c:pt>
                <c:pt idx="15">
                  <c:v>2013</c:v>
                </c:pt>
                <c:pt idx="16">
                  <c:v>2013</c:v>
                </c:pt>
                <c:pt idx="17">
                  <c:v>2014</c:v>
                </c:pt>
                <c:pt idx="18">
                  <c:v>2014</c:v>
                </c:pt>
                <c:pt idx="19">
                  <c:v>2015</c:v>
                </c:pt>
                <c:pt idx="20">
                  <c:v>2015</c:v>
                </c:pt>
                <c:pt idx="21">
                  <c:v>2015</c:v>
                </c:pt>
                <c:pt idx="22">
                  <c:v>2015</c:v>
                </c:pt>
                <c:pt idx="23">
                  <c:v>2016</c:v>
                </c:pt>
                <c:pt idx="24">
                  <c:v>2016</c:v>
                </c:pt>
                <c:pt idx="25">
                  <c:v>2016</c:v>
                </c:pt>
              </c:numCache>
            </c:numRef>
          </c:cat>
          <c:val>
            <c:numRef>
              <c:f>vision_s!$P$39:$P$64</c:f>
              <c:numCache>
                <c:formatCode>General</c:formatCode>
                <c:ptCount val="26"/>
                <c:pt idx="0">
                  <c:v>7800</c:v>
                </c:pt>
                <c:pt idx="1">
                  <c:v>320</c:v>
                </c:pt>
                <c:pt idx="2">
                  <c:v>16</c:v>
                </c:pt>
                <c:pt idx="3">
                  <c:v>600</c:v>
                </c:pt>
                <c:pt idx="4">
                  <c:v>400</c:v>
                </c:pt>
                <c:pt idx="5">
                  <c:v>24</c:v>
                </c:pt>
                <c:pt idx="6">
                  <c:v>500</c:v>
                </c:pt>
                <c:pt idx="7">
                  <c:v>600</c:v>
                </c:pt>
                <c:pt idx="8">
                  <c:v>1200</c:v>
                </c:pt>
                <c:pt idx="9">
                  <c:v>640</c:v>
                </c:pt>
                <c:pt idx="10">
                  <c:v>2500</c:v>
                </c:pt>
                <c:pt idx="11">
                  <c:v>28800</c:v>
                </c:pt>
                <c:pt idx="12">
                  <c:v>2600</c:v>
                </c:pt>
                <c:pt idx="13">
                  <c:v>1000</c:v>
                </c:pt>
                <c:pt idx="14">
                  <c:v>330</c:v>
                </c:pt>
                <c:pt idx="15">
                  <c:v>20</c:v>
                </c:pt>
                <c:pt idx="16">
                  <c:v>20</c:v>
                </c:pt>
                <c:pt idx="17">
                  <c:v>105</c:v>
                </c:pt>
                <c:pt idx="18">
                  <c:v>288</c:v>
                </c:pt>
                <c:pt idx="19">
                  <c:v>210</c:v>
                </c:pt>
                <c:pt idx="20">
                  <c:v>100</c:v>
                </c:pt>
                <c:pt idx="21">
                  <c:v>250</c:v>
                </c:pt>
                <c:pt idx="22">
                  <c:v>9600</c:v>
                </c:pt>
                <c:pt idx="23">
                  <c:v>780</c:v>
                </c:pt>
                <c:pt idx="24">
                  <c:v>7800</c:v>
                </c:pt>
                <c:pt idx="25">
                  <c:v>87300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84-4E85-99C7-40D20793B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1597992"/>
        <c:axId val="816903056"/>
      </c:lineChart>
      <c:catAx>
        <c:axId val="70159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6903056"/>
        <c:crosses val="autoZero"/>
        <c:auto val="1"/>
        <c:lblAlgn val="ctr"/>
        <c:lblOffset val="100"/>
        <c:noMultiLvlLbl val="0"/>
      </c:catAx>
      <c:valAx>
        <c:axId val="816903056"/>
        <c:scaling>
          <c:orientation val="minMax"/>
          <c:max val="1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1597992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Video</a:t>
            </a:r>
            <a:r>
              <a:rPr lang="en-US" altLang="ko-KR" baseline="0" dirty="0"/>
              <a:t> Analysis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6C0-4BE1-9CCE-73F8D72B57B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66C0-4BE1-9CCE-73F8D72B57B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66C0-4BE1-9CCE-73F8D72B57BC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66C0-4BE1-9CCE-73F8D72B57B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66C0-4BE1-9CCE-73F8D72B57B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66C0-4BE1-9CCE-73F8D72B57B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FFC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66C0-4BE1-9CCE-73F8D72B57BC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66C0-4BE1-9CCE-73F8D72B57BC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66C0-4BE1-9CCE-73F8D72B57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Vision_m!$J$25:$J$33</c:f>
              <c:numCache>
                <c:formatCode>General</c:formatCode>
                <c:ptCount val="9"/>
                <c:pt idx="0">
                  <c:v>1997</c:v>
                </c:pt>
                <c:pt idx="1">
                  <c:v>2003</c:v>
                </c:pt>
                <c:pt idx="2">
                  <c:v>2005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2011</c:v>
                </c:pt>
                <c:pt idx="8">
                  <c:v>2013</c:v>
                </c:pt>
              </c:numCache>
            </c:numRef>
          </c:cat>
          <c:val>
            <c:numRef>
              <c:f>Vision_m!$I$25:$I$33</c:f>
              <c:numCache>
                <c:formatCode>General</c:formatCode>
                <c:ptCount val="9"/>
                <c:pt idx="0">
                  <c:v>98.3</c:v>
                </c:pt>
                <c:pt idx="1">
                  <c:v>90</c:v>
                </c:pt>
                <c:pt idx="2">
                  <c:v>91.8</c:v>
                </c:pt>
                <c:pt idx="3">
                  <c:v>94.72</c:v>
                </c:pt>
                <c:pt idx="4">
                  <c:v>94.29</c:v>
                </c:pt>
                <c:pt idx="5">
                  <c:v>98</c:v>
                </c:pt>
                <c:pt idx="6">
                  <c:v>84.6</c:v>
                </c:pt>
                <c:pt idx="7">
                  <c:v>92.7</c:v>
                </c:pt>
                <c:pt idx="8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6C0-4BE1-9CCE-73F8D72B5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784176"/>
        <c:axId val="800784504"/>
      </c:lineChart>
      <c:dateAx>
        <c:axId val="80078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784504"/>
        <c:crosses val="autoZero"/>
        <c:auto val="0"/>
        <c:lblOffset val="100"/>
        <c:baseTimeUnit val="days"/>
      </c:dateAx>
      <c:valAx>
        <c:axId val="800784504"/>
        <c:scaling>
          <c:orientation val="minMax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78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6A-47CB-87ED-6C04C02270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6A-47CB-87ED-6C04C02270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6A-47CB-87ED-6C04C02270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 70</c:v>
                </c:pt>
                <c:pt idx="1">
                  <c:v>운동감지 40</c:v>
                </c:pt>
                <c:pt idx="2">
                  <c:v>동작분류 29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</c:v>
                </c:pt>
                <c:pt idx="1">
                  <c:v>40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Gesture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650-43DA-AD35-BF170BE5C1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0-43DA-AD35-BF170BE5C1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650-43DA-AD35-BF170BE5C1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Vision_m!$G$25:$G$27</c:f>
              <c:numCache>
                <c:formatCode>General</c:formatCode>
                <c:ptCount val="3"/>
                <c:pt idx="0">
                  <c:v>1997</c:v>
                </c:pt>
                <c:pt idx="1">
                  <c:v>2003</c:v>
                </c:pt>
                <c:pt idx="2">
                  <c:v>2013</c:v>
                </c:pt>
              </c:numCache>
            </c:numRef>
          </c:cat>
          <c:val>
            <c:numRef>
              <c:f>Vision_m!$F$25:$F$27</c:f>
              <c:numCache>
                <c:formatCode>General</c:formatCode>
                <c:ptCount val="3"/>
                <c:pt idx="0">
                  <c:v>240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50-43DA-AD35-BF170BE5C1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9527272"/>
        <c:axId val="239527928"/>
      </c:lineChart>
      <c:dateAx>
        <c:axId val="23952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9527928"/>
        <c:crosses val="autoZero"/>
        <c:auto val="0"/>
        <c:lblOffset val="100"/>
        <c:baseTimeUnit val="days"/>
      </c:dateAx>
      <c:valAx>
        <c:axId val="23952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952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Sample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072-4BC0-B5F8-82C4D737A872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072-4BC0-B5F8-82C4D737A87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6072-4BC0-B5F8-82C4D737A87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072-4BC0-B5F8-82C4D737A8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Vision_m!$G$31:$G$35</c:f>
              <c:numCache>
                <c:formatCode>General</c:formatCode>
                <c:ptCount val="5"/>
                <c:pt idx="0">
                  <c:v>2005</c:v>
                </c:pt>
                <c:pt idx="1">
                  <c:v>2008</c:v>
                </c:pt>
                <c:pt idx="2">
                  <c:v>2010</c:v>
                </c:pt>
                <c:pt idx="3">
                  <c:v>2011</c:v>
                </c:pt>
                <c:pt idx="4">
                  <c:v>2011</c:v>
                </c:pt>
              </c:numCache>
            </c:numRef>
          </c:cat>
          <c:val>
            <c:numRef>
              <c:f>Vision_m!$F$31:$F$35</c:f>
              <c:numCache>
                <c:formatCode>General</c:formatCode>
                <c:ptCount val="5"/>
                <c:pt idx="0">
                  <c:v>300</c:v>
                </c:pt>
                <c:pt idx="1">
                  <c:v>1080</c:v>
                </c:pt>
                <c:pt idx="2">
                  <c:v>1080</c:v>
                </c:pt>
                <c:pt idx="3">
                  <c:v>1040</c:v>
                </c:pt>
                <c:pt idx="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72-4BC0-B5F8-82C4D737A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3556464"/>
        <c:axId val="823556792"/>
      </c:lineChart>
      <c:dateAx>
        <c:axId val="82355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3556792"/>
        <c:crosses val="autoZero"/>
        <c:auto val="0"/>
        <c:lblOffset val="100"/>
        <c:baseTimeUnit val="days"/>
      </c:dateAx>
      <c:valAx>
        <c:axId val="82355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355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Sensor based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6995E-2"/>
          <c:y val="0.17171296296296298"/>
          <c:w val="0.89019685039370078"/>
          <c:h val="0.72088764946048411"/>
        </c:manualLayout>
      </c:layout>
      <c:lineChart>
        <c:grouping val="stacked"/>
        <c:varyColors val="0"/>
        <c:ser>
          <c:idx val="0"/>
          <c:order val="0"/>
          <c:tx>
            <c:strRef>
              <c:f>Sensor!$K$28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979-463A-9F03-8488839BED0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979-463A-9F03-8488839BED0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FFC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979-463A-9F03-8488839BED0C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979-463A-9F03-8488839BED0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979-463A-9F03-8488839BED0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979-463A-9F03-8488839BED0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979-463A-9F03-8488839BED0C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979-463A-9F03-8488839BED0C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FFC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979-463A-9F03-8488839BED0C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979-463A-9F03-8488839BED0C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979-463A-9F03-8488839BED0C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206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979-463A-9F03-8488839BED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Sensor!$J$29:$J$41</c:f>
              <c:numCache>
                <c:formatCode>General</c:formatCode>
                <c:ptCount val="13"/>
                <c:pt idx="0">
                  <c:v>1996</c:v>
                </c:pt>
                <c:pt idx="1">
                  <c:v>2008</c:v>
                </c:pt>
                <c:pt idx="2">
                  <c:v>2011</c:v>
                </c:pt>
                <c:pt idx="3">
                  <c:v>2013</c:v>
                </c:pt>
                <c:pt idx="4">
                  <c:v>2013</c:v>
                </c:pt>
                <c:pt idx="5">
                  <c:v>2013</c:v>
                </c:pt>
                <c:pt idx="6">
                  <c:v>2014</c:v>
                </c:pt>
                <c:pt idx="7">
                  <c:v>2014</c:v>
                </c:pt>
                <c:pt idx="8">
                  <c:v>2014</c:v>
                </c:pt>
                <c:pt idx="9">
                  <c:v>2014</c:v>
                </c:pt>
                <c:pt idx="10">
                  <c:v>2015</c:v>
                </c:pt>
                <c:pt idx="11">
                  <c:v>2015</c:v>
                </c:pt>
                <c:pt idx="12">
                  <c:v>2015</c:v>
                </c:pt>
              </c:numCache>
            </c:numRef>
          </c:cat>
          <c:val>
            <c:numRef>
              <c:f>Sensor!$K$29:$K$41</c:f>
              <c:numCache>
                <c:formatCode>General</c:formatCode>
                <c:ptCount val="13"/>
                <c:pt idx="0">
                  <c:v>80</c:v>
                </c:pt>
                <c:pt idx="1">
                  <c:v>94</c:v>
                </c:pt>
                <c:pt idx="2">
                  <c:v>88.4</c:v>
                </c:pt>
                <c:pt idx="3">
                  <c:v>98</c:v>
                </c:pt>
                <c:pt idx="4">
                  <c:v>82.1</c:v>
                </c:pt>
                <c:pt idx="5">
                  <c:v>95.5</c:v>
                </c:pt>
                <c:pt idx="6">
                  <c:v>82.2</c:v>
                </c:pt>
                <c:pt idx="7">
                  <c:v>95</c:v>
                </c:pt>
                <c:pt idx="8">
                  <c:v>90</c:v>
                </c:pt>
                <c:pt idx="9">
                  <c:v>98</c:v>
                </c:pt>
                <c:pt idx="10">
                  <c:v>86.66</c:v>
                </c:pt>
                <c:pt idx="11">
                  <c:v>77.5</c:v>
                </c:pt>
                <c:pt idx="12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7979-463A-9F03-8488839BE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8878232"/>
        <c:axId val="768879872"/>
      </c:lineChart>
      <c:dateAx>
        <c:axId val="76887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879872"/>
        <c:crosses val="autoZero"/>
        <c:auto val="0"/>
        <c:lblOffset val="100"/>
        <c:baseTimeUnit val="days"/>
      </c:dateAx>
      <c:valAx>
        <c:axId val="768879872"/>
        <c:scaling>
          <c:orientation val="minMax"/>
          <c:max val="100"/>
          <c:min val="7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87823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Gesture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Sensor!$K$43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0B-4E42-B6EA-56F9F661458D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0B-4E42-B6EA-56F9F661458D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90B-4E42-B6EA-56F9F661458D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90B-4E42-B6EA-56F9F661458D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90B-4E42-B6EA-56F9F661458D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90B-4E42-B6EA-56F9F661458D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90B-4E42-B6EA-56F9F661458D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5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90B-4E42-B6EA-56F9F661458D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90B-4E42-B6EA-56F9F66145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Sensor!$J$44:$J$52</c:f>
              <c:numCache>
                <c:formatCode>General</c:formatCode>
                <c:ptCount val="9"/>
                <c:pt idx="0">
                  <c:v>1996</c:v>
                </c:pt>
                <c:pt idx="1">
                  <c:v>2008</c:v>
                </c:pt>
                <c:pt idx="2">
                  <c:v>2013</c:v>
                </c:pt>
                <c:pt idx="3">
                  <c:v>2013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2015</c:v>
                </c:pt>
                <c:pt idx="8">
                  <c:v>2015</c:v>
                </c:pt>
              </c:numCache>
            </c:numRef>
          </c:cat>
          <c:val>
            <c:numRef>
              <c:f>Sensor!$K$44:$K$52</c:f>
              <c:numCache>
                <c:formatCode>General</c:formatCode>
                <c:ptCount val="9"/>
                <c:pt idx="0">
                  <c:v>10</c:v>
                </c:pt>
                <c:pt idx="1">
                  <c:v>4</c:v>
                </c:pt>
                <c:pt idx="2">
                  <c:v>3</c:v>
                </c:pt>
                <c:pt idx="3">
                  <c:v>40</c:v>
                </c:pt>
                <c:pt idx="4">
                  <c:v>10</c:v>
                </c:pt>
                <c:pt idx="5">
                  <c:v>4</c:v>
                </c:pt>
                <c:pt idx="6">
                  <c:v>9</c:v>
                </c:pt>
                <c:pt idx="7">
                  <c:v>19</c:v>
                </c:pt>
                <c:pt idx="8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0B-4E42-B6EA-56F9F661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514352"/>
        <c:axId val="848513040"/>
      </c:lineChart>
      <c:dateAx>
        <c:axId val="848514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8513040"/>
        <c:crosses val="autoZero"/>
        <c:auto val="0"/>
        <c:lblOffset val="100"/>
        <c:baseTimeUnit val="days"/>
      </c:dateAx>
      <c:valAx>
        <c:axId val="84851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8514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Sample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Sensor!$K$54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A7F6-4A9D-8A11-973E80E53814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A7F6-4A9D-8A11-973E80E53814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7030A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A7F6-4A9D-8A11-973E80E53814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7F6-4A9D-8A11-973E80E53814}"/>
              </c:ext>
            </c:extLst>
          </c:dPt>
          <c:dLbls>
            <c:dLbl>
              <c:idx val="1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F6-4A9D-8A11-973E80E53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Sensor!$J$55:$J$58</c:f>
              <c:numCache>
                <c:formatCode>General</c:formatCode>
                <c:ptCount val="4"/>
                <c:pt idx="0">
                  <c:v>2014</c:v>
                </c:pt>
                <c:pt idx="1">
                  <c:v>2014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Sensor!$K$55:$K$58</c:f>
              <c:numCache>
                <c:formatCode>General</c:formatCode>
                <c:ptCount val="4"/>
                <c:pt idx="0">
                  <c:v>104</c:v>
                </c:pt>
                <c:pt idx="1">
                  <c:v>280</c:v>
                </c:pt>
                <c:pt idx="2">
                  <c:v>1400</c:v>
                </c:pt>
                <c:pt idx="3">
                  <c:v>8500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6-4A9D-8A11-973E80E53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0097728"/>
        <c:axId val="850096744"/>
      </c:lineChart>
      <c:dateAx>
        <c:axId val="85009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0096744"/>
        <c:crosses val="autoZero"/>
        <c:auto val="0"/>
        <c:lblOffset val="100"/>
        <c:baseTimeUnit val="days"/>
      </c:dateAx>
      <c:valAx>
        <c:axId val="85009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5009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SQUARTS 16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27-4C56-BC3B-F0DAFF239E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27-4C56-BC3B-F0DAFF239E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27-4C56-BC3B-F0DAFF239E2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Lying Straight Leg Raise  9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89-45E2-A36F-664F423C54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89-45E2-A36F-664F423C54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89-45E2-A36F-664F423C54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200" b="1" i="0" u="none" strike="noStrike" baseline="0" dirty="0">
                <a:effectLst/>
              </a:rPr>
              <a:t>Lunge</a:t>
            </a:r>
            <a:r>
              <a:rPr lang="en-US" altLang="ko-KR" sz="2200" b="1" i="0" u="none" strike="noStrike" baseline="0" dirty="0"/>
              <a:t> 7</a:t>
            </a:r>
            <a:r>
              <a:rPr lang="ko-KR" dirty="0"/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D9E-41FB-850C-56B752F25C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D9E-41FB-850C-56B752F25C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D9E-41FB-850C-56B752F25C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Seated Knee Extension</a:t>
            </a:r>
            <a:r>
              <a:rPr lang="en-US" altLang="ko-KR" sz="1600" b="1" i="0" u="none" strike="noStrike" baseline="0" dirty="0"/>
              <a:t>  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4D-476C-8A5B-8B7422ED4D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4D-476C-8A5B-8B7422ED4D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4D-476C-8A5B-8B7422ED4D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B-4B3F-877E-40A5A635439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Lying</a:t>
            </a:r>
            <a:r>
              <a:rPr lang="ko-KR" altLang="en-US" sz="1600" b="1" i="0" u="none" strike="noStrike" baseline="0" dirty="0">
                <a:effectLst/>
              </a:rPr>
              <a:t> </a:t>
            </a:r>
            <a:r>
              <a:rPr lang="en-US" altLang="ko-KR" sz="1600" b="1" i="0" u="none" strike="noStrike" baseline="0" dirty="0">
                <a:effectLst/>
              </a:rPr>
              <a:t>Hip Abduction </a:t>
            </a:r>
            <a:r>
              <a:rPr lang="en-US" altLang="ko-KR" sz="1600" b="1" i="0" u="none" strike="noStrike" baseline="0" dirty="0"/>
              <a:t>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E9-4AE6-949B-3A150D4FDA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E9-4AE6-949B-3A150D4FDA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E9-4AE6-949B-3A150D4FDA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E9-4AE6-949B-3A150D4FDAB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1" i="0" u="none" strike="noStrike" baseline="0" dirty="0">
                <a:effectLst/>
              </a:rPr>
              <a:t>Lying Hit Extension </a:t>
            </a:r>
            <a:r>
              <a:rPr lang="en-US" altLang="ko-KR" sz="1600" b="1" i="0" u="none" strike="noStrike" baseline="0" dirty="0"/>
              <a:t>6</a:t>
            </a:r>
            <a:r>
              <a:rPr lang="ko-KR" altLang="en-US" sz="1600" b="1" i="0" u="none" strike="noStrike" baseline="0" dirty="0"/>
              <a:t>개</a:t>
            </a:r>
            <a:endParaRPr lang="ko-K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Squats 16개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9F-4146-9B6E-C549895CDA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9F-4146-9B6E-C549895CDA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9F-4146-9B6E-C549895CDA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측정유효성검사</c:v>
                </c:pt>
                <c:pt idx="1">
                  <c:v>운동감지</c:v>
                </c:pt>
                <c:pt idx="2">
                  <c:v>동작분류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9F-4146-9B6E-C549895CDA6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0.70904</cdr:x>
      <cdr:y>0.7519</cdr:y>
    </cdr:from>
    <cdr:to>
      <cdr:x>0.95327</cdr:x>
      <cdr:y>0.83678</cdr:y>
    </cdr:to>
    <cdr:sp macro="" textlink="">
      <cdr:nvSpPr>
        <cdr:cNvPr id="4" name="TextBox 16">
          <a:extLst xmlns:a="http://schemas.openxmlformats.org/drawingml/2006/main">
            <a:ext uri="{FF2B5EF4-FFF2-40B4-BE49-F238E27FC236}">
              <a16:creationId xmlns:a16="http://schemas.microsoft.com/office/drawing/2014/main" id="{BE123622-D324-4FFB-9304-BADB1AC5BB44}"/>
            </a:ext>
          </a:extLst>
        </cdr:cNvPr>
        <cdr:cNvSpPr txBox="1"/>
      </cdr:nvSpPr>
      <cdr:spPr>
        <a:xfrm xmlns:a="http://schemas.openxmlformats.org/drawingml/2006/main">
          <a:off x="5206814" y="3271790"/>
          <a:ext cx="1793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Accelerometer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0.90579</cdr:x>
      <cdr:y>0.71015</cdr:y>
    </cdr:from>
    <cdr:to>
      <cdr:x>0.9955</cdr:x>
      <cdr:y>0.79503</cdr:y>
    </cdr:to>
    <cdr:sp macro="" textlink="">
      <cdr:nvSpPr>
        <cdr:cNvPr id="5" name="TextBox 16">
          <a:extLst xmlns:a="http://schemas.openxmlformats.org/drawingml/2006/main">
            <a:ext uri="{FF2B5EF4-FFF2-40B4-BE49-F238E27FC236}">
              <a16:creationId xmlns:a16="http://schemas.microsoft.com/office/drawing/2014/main" id="{55FF6AD9-72B1-4DA1-AC4D-3BC5FCFBAEDB}"/>
            </a:ext>
          </a:extLst>
        </cdr:cNvPr>
        <cdr:cNvSpPr txBox="1"/>
      </cdr:nvSpPr>
      <cdr:spPr>
        <a:xfrm xmlns:a="http://schemas.openxmlformats.org/drawingml/2006/main">
          <a:off x="6651678" y="3090102"/>
          <a:ext cx="65873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IMU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0.54651</cdr:x>
      <cdr:y>0.39712</cdr:y>
    </cdr:from>
    <cdr:to>
      <cdr:x>0.79074</cdr:x>
      <cdr:y>0.48199</cdr:y>
    </cdr:to>
    <cdr:sp macro="" textlink="">
      <cdr:nvSpPr>
        <cdr:cNvPr id="6" name="TextBox 16">
          <a:extLst xmlns:a="http://schemas.openxmlformats.org/drawingml/2006/main">
            <a:ext uri="{FF2B5EF4-FFF2-40B4-BE49-F238E27FC236}">
              <a16:creationId xmlns:a16="http://schemas.microsoft.com/office/drawing/2014/main" id="{E6FC7339-510F-4254-93BF-427939C6EDE7}"/>
            </a:ext>
          </a:extLst>
        </cdr:cNvPr>
        <cdr:cNvSpPr txBox="1"/>
      </cdr:nvSpPr>
      <cdr:spPr>
        <a:xfrm xmlns:a="http://schemas.openxmlformats.org/drawingml/2006/main">
          <a:off x="4013277" y="1727986"/>
          <a:ext cx="1793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Accelerometer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0.55456</cdr:x>
      <cdr:y>0.37395</cdr:y>
    </cdr:from>
    <cdr:to>
      <cdr:x>0.56078</cdr:x>
      <cdr:y>0.38836</cdr:y>
    </cdr:to>
    <cdr:sp macro="" textlink="">
      <cdr:nvSpPr>
        <cdr:cNvPr id="7" name="타원 6">
          <a:extLst xmlns:a="http://schemas.openxmlformats.org/drawingml/2006/main">
            <a:ext uri="{FF2B5EF4-FFF2-40B4-BE49-F238E27FC236}">
              <a16:creationId xmlns:a16="http://schemas.microsoft.com/office/drawing/2014/main" id="{DCA8A40B-2603-4AEF-B3FA-75ACBA90776D}"/>
            </a:ext>
          </a:extLst>
        </cdr:cNvPr>
        <cdr:cNvSpPr/>
      </cdr:nvSpPr>
      <cdr:spPr>
        <a:xfrm xmlns:a="http://schemas.openxmlformats.org/drawingml/2006/main">
          <a:off x="4072380" y="1627162"/>
          <a:ext cx="45719" cy="62716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0.73627</cdr:x>
      <cdr:y>0.33871</cdr:y>
    </cdr:from>
    <cdr:to>
      <cdr:x>0.98049</cdr:x>
      <cdr:y>0.42359</cdr:y>
    </cdr:to>
    <cdr:sp macro="" textlink="">
      <cdr:nvSpPr>
        <cdr:cNvPr id="8" name="TextBox 16">
          <a:extLst xmlns:a="http://schemas.openxmlformats.org/drawingml/2006/main">
            <a:ext uri="{FF2B5EF4-FFF2-40B4-BE49-F238E27FC236}">
              <a16:creationId xmlns:a16="http://schemas.microsoft.com/office/drawing/2014/main" id="{DD254C8A-2974-47DA-816F-EDA8ABD5CBEA}"/>
            </a:ext>
          </a:extLst>
        </cdr:cNvPr>
        <cdr:cNvSpPr txBox="1"/>
      </cdr:nvSpPr>
      <cdr:spPr>
        <a:xfrm xmlns:a="http://schemas.openxmlformats.org/drawingml/2006/main">
          <a:off x="5406756" y="1473854"/>
          <a:ext cx="1793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Accelerometer</a:t>
          </a:r>
          <a:endParaRPr lang="ko-KR" altLang="en-US" sz="1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0.21801</cdr:x>
      <cdr:y>0.34592</cdr:y>
    </cdr:from>
    <cdr:to>
      <cdr:x>0.46149</cdr:x>
      <cdr:y>0.4308</cdr:y>
    </cdr:to>
    <cdr:sp macro="" textlink="">
      <cdr:nvSpPr>
        <cdr:cNvPr id="2" name="TextBox 16">
          <a:extLst xmlns:a="http://schemas.openxmlformats.org/drawingml/2006/main">
            <a:ext uri="{FF2B5EF4-FFF2-40B4-BE49-F238E27FC236}">
              <a16:creationId xmlns:a16="http://schemas.microsoft.com/office/drawing/2014/main" id="{F057A261-23EB-47B2-AB6F-0849B39B01D4}"/>
            </a:ext>
          </a:extLst>
        </cdr:cNvPr>
        <cdr:cNvSpPr txBox="1"/>
      </cdr:nvSpPr>
      <cdr:spPr>
        <a:xfrm xmlns:a="http://schemas.openxmlformats.org/drawingml/2006/main">
          <a:off x="1600941" y="1505212"/>
          <a:ext cx="178797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Accelerometer</a:t>
          </a:r>
          <a:endParaRPr lang="ko-KR" altLang="en-US" dirty="0"/>
        </a:p>
      </cdr:txBody>
    </cdr:sp>
  </cdr:relSizeAnchor>
  <cdr:relSizeAnchor xmlns:cdr="http://schemas.openxmlformats.org/drawingml/2006/chartDrawing">
    <cdr:from>
      <cdr:x>0.56398</cdr:x>
      <cdr:y>0.6933</cdr:y>
    </cdr:from>
    <cdr:to>
      <cdr:x>0.80821</cdr:x>
      <cdr:y>0.77818</cdr:y>
    </cdr:to>
    <cdr:sp macro="" textlink="">
      <cdr:nvSpPr>
        <cdr:cNvPr id="4" name="TextBox 16">
          <a:extLst xmlns:a="http://schemas.openxmlformats.org/drawingml/2006/main">
            <a:ext uri="{FF2B5EF4-FFF2-40B4-BE49-F238E27FC236}">
              <a16:creationId xmlns:a16="http://schemas.microsoft.com/office/drawing/2014/main" id="{BE123622-D324-4FFB-9304-BADB1AC5BB44}"/>
            </a:ext>
          </a:extLst>
        </cdr:cNvPr>
        <cdr:cNvSpPr txBox="1"/>
      </cdr:nvSpPr>
      <cdr:spPr>
        <a:xfrm xmlns:a="http://schemas.openxmlformats.org/drawingml/2006/main">
          <a:off x="4141586" y="3016774"/>
          <a:ext cx="1793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Accelerometer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0.9103</cdr:x>
      <cdr:y>0.6933</cdr:y>
    </cdr:from>
    <cdr:to>
      <cdr:x>1</cdr:x>
      <cdr:y>0.77818</cdr:y>
    </cdr:to>
    <cdr:sp macro="" textlink="">
      <cdr:nvSpPr>
        <cdr:cNvPr id="5" name="TextBox 16">
          <a:extLst xmlns:a="http://schemas.openxmlformats.org/drawingml/2006/main">
            <a:ext uri="{FF2B5EF4-FFF2-40B4-BE49-F238E27FC236}">
              <a16:creationId xmlns:a16="http://schemas.microsoft.com/office/drawing/2014/main" id="{55FF6AD9-72B1-4DA1-AC4D-3BC5FCFBAEDB}"/>
            </a:ext>
          </a:extLst>
        </cdr:cNvPr>
        <cdr:cNvSpPr txBox="1"/>
      </cdr:nvSpPr>
      <cdr:spPr>
        <a:xfrm xmlns:a="http://schemas.openxmlformats.org/drawingml/2006/main">
          <a:off x="6684745" y="3016774"/>
          <a:ext cx="65873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IMU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0.55293</cdr:x>
      <cdr:y>0.33874</cdr:y>
    </cdr:from>
    <cdr:to>
      <cdr:x>0.79716</cdr:x>
      <cdr:y>0.42361</cdr:y>
    </cdr:to>
    <cdr:sp macro="" textlink="">
      <cdr:nvSpPr>
        <cdr:cNvPr id="6" name="TextBox 16">
          <a:extLst xmlns:a="http://schemas.openxmlformats.org/drawingml/2006/main">
            <a:ext uri="{FF2B5EF4-FFF2-40B4-BE49-F238E27FC236}">
              <a16:creationId xmlns:a16="http://schemas.microsoft.com/office/drawing/2014/main" id="{E6FC7339-510F-4254-93BF-427939C6EDE7}"/>
            </a:ext>
          </a:extLst>
        </cdr:cNvPr>
        <cdr:cNvSpPr txBox="1"/>
      </cdr:nvSpPr>
      <cdr:spPr>
        <a:xfrm xmlns:a="http://schemas.openxmlformats.org/drawingml/2006/main">
          <a:off x="4060411" y="1473953"/>
          <a:ext cx="1793489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800" dirty="0"/>
            <a:t>Accelerometer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0.55456</cdr:x>
      <cdr:y>0.37395</cdr:y>
    </cdr:from>
    <cdr:to>
      <cdr:x>0.56078</cdr:x>
      <cdr:y>0.38836</cdr:y>
    </cdr:to>
    <cdr:sp macro="" textlink="">
      <cdr:nvSpPr>
        <cdr:cNvPr id="7" name="타원 6">
          <a:extLst xmlns:a="http://schemas.openxmlformats.org/drawingml/2006/main">
            <a:ext uri="{FF2B5EF4-FFF2-40B4-BE49-F238E27FC236}">
              <a16:creationId xmlns:a16="http://schemas.microsoft.com/office/drawing/2014/main" id="{DCA8A40B-2603-4AEF-B3FA-75ACBA90776D}"/>
            </a:ext>
          </a:extLst>
        </cdr:cNvPr>
        <cdr:cNvSpPr/>
      </cdr:nvSpPr>
      <cdr:spPr>
        <a:xfrm xmlns:a="http://schemas.openxmlformats.org/drawingml/2006/main">
          <a:off x="4072380" y="1627162"/>
          <a:ext cx="45719" cy="62716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0.49931</cdr:x>
      <cdr:y>0.58444</cdr:y>
    </cdr:from>
    <cdr:to>
      <cdr:x>1</cdr:x>
      <cdr:y>0.66932</cdr:y>
    </cdr:to>
    <cdr:sp macro="" textlink="">
      <cdr:nvSpPr>
        <cdr:cNvPr id="2" name="TextBox 16">
          <a:extLst xmlns:a="http://schemas.openxmlformats.org/drawingml/2006/main">
            <a:ext uri="{FF2B5EF4-FFF2-40B4-BE49-F238E27FC236}">
              <a16:creationId xmlns:a16="http://schemas.microsoft.com/office/drawing/2014/main" id="{F057A261-23EB-47B2-AB6F-0849B39B01D4}"/>
            </a:ext>
          </a:extLst>
        </cdr:cNvPr>
        <cdr:cNvSpPr txBox="1"/>
      </cdr:nvSpPr>
      <cdr:spPr>
        <a:xfrm xmlns:a="http://schemas.openxmlformats.org/drawingml/2006/main">
          <a:off x="3666705" y="2543103"/>
          <a:ext cx="367677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dirty="0"/>
            <a:t>Electromagnetic Tracking Sensors</a:t>
          </a:r>
          <a:endParaRPr lang="ko-KR" altLang="en-US" dirty="0"/>
        </a:p>
      </cdr:txBody>
    </cdr:sp>
  </cdr:relSizeAnchor>
  <cdr:relSizeAnchor xmlns:cdr="http://schemas.openxmlformats.org/drawingml/2006/chartDrawing">
    <cdr:from>
      <cdr:x>0.08801</cdr:x>
      <cdr:y>0.17764</cdr:y>
    </cdr:from>
    <cdr:to>
      <cdr:x>0.15158</cdr:x>
      <cdr:y>0.23776</cdr:y>
    </cdr:to>
    <cdr:sp macro="" textlink="">
      <cdr:nvSpPr>
        <cdr:cNvPr id="8" name="TextBox 16">
          <a:extLst xmlns:a="http://schemas.openxmlformats.org/drawingml/2006/main">
            <a:ext uri="{FF2B5EF4-FFF2-40B4-BE49-F238E27FC236}">
              <a16:creationId xmlns:a16="http://schemas.microsoft.com/office/drawing/2014/main" id="{5029AC18-0D4D-4EEA-AF7E-625FCB448C6C}"/>
            </a:ext>
          </a:extLst>
        </cdr:cNvPr>
        <cdr:cNvSpPr txBox="1"/>
      </cdr:nvSpPr>
      <cdr:spPr>
        <a:xfrm xmlns:a="http://schemas.openxmlformats.org/drawingml/2006/main">
          <a:off x="646331" y="772965"/>
          <a:ext cx="466794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dirty="0"/>
            <a:t>실물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B1621-012D-42A0-8F78-72D0BF27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CF9B3-9A5A-4C8E-9A46-72AD59AB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38D8-47A0-4DAB-B92F-BBE3AD4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7C275-2716-42FB-A186-69C72AD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AA20-0616-4111-AC14-2AEF1FD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4E4D-7B20-4384-8DD6-DEF9F90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D132-1CB4-45BC-8651-0D088287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91074-8FB7-4DBD-925E-81BF765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8BD36-E7B7-44F8-A1F7-27648F2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B7F07-37B2-417F-B118-B99691D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D1F24-DDB6-4D64-A321-B8AF3B7CD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2D87C-E931-4554-9C16-45FA590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41210-8B96-4243-ACFF-3D4D9EC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274B-C530-4873-901D-345DB5F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0E30-9594-4B13-9D50-5F44F99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2564-BA96-46F5-A02A-A689400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E691B-B2FC-4D55-A8FB-0C4D100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D75C0-4F31-481F-8BB3-B9E3F76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6CDE-0DFC-41AA-9052-EE448D7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83369-0A6F-4617-B73F-3B670C1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7539-6DDD-4346-8D9E-AEBAF1C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31D46-A040-42EC-96AD-BFBDEC53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DE364-289A-4CB8-8A03-8EA977F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A53C4-855C-4FA8-B003-F89F2A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677C-5823-4E0D-8D65-E524007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5E83-6BE6-49FC-9368-31653A27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01E11-C9DA-4808-B7A9-D556C3265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CF4E0-4C07-412C-AD5E-1C8C0388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7C6E9-091D-471E-B551-3B679C3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FF64B-42A9-4A28-A445-EBFF3EC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BD8A-D4F5-4D15-859B-DBA7B233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2953-ACB2-4B92-B2DA-7422BF8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2EDAA-6583-4AA4-9017-B5CC548F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AD7A3-4246-4E3F-9DCC-177223D5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C77A7-31CF-42F7-8C83-0F12602F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1031F-D89B-4871-B9DC-DA0833A3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AE8AE-5A2C-4DE8-B443-6239310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C46C4-792B-4AF3-B953-7214FD6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F57A8-49CF-4A87-A192-E6CF3EB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8545-BC07-4692-A87F-8E24FF6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1B42F-9471-4BF9-9515-F15657D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9543D-215D-4232-8C7B-890D429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14023-3FD6-4131-8F78-CDEED8F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4A91F-7CF5-4FE3-A68F-C04EA9F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94A74-7331-4EF4-B071-C31360D4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F60D8-8CFD-4A22-802D-09015F7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1B6-E9CC-4438-B03E-3F473B29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2AEF-BDBC-4DCB-946D-EDAE47CA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D53C7-780D-418A-A404-35087E45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07D2-2D25-40BB-8647-3D7B7233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7195-9FCE-456C-8E0A-AC95155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FC664-4E5F-4B9A-89A0-FEF5CC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EDAF-C638-4B08-B423-FBCFDF2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D8CB0-BFB4-4092-9A2D-3184486C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FC52E-22F3-40A0-BE94-3FC07AA7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05C8E-B6E4-46E6-B172-8B01C88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7F1EA-0FD7-41D6-BBF7-C65910F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8EE53-82CA-4B34-8CEE-2CDF21EA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54B94-D28C-4669-9161-98CEFB4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615C-57C9-4BA3-9546-6042A7B6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3BA4-8FF2-48FF-852A-BA2FFC7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0CF7-B3DC-4CDF-992A-4BFE25C89ABD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8C0A1-42A6-4BD7-BCA8-BBFE88CF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9625-0543-44A3-8F1F-09B24B38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221B-1373-40FB-BAFF-B933F9AB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 자료조사 모음</a:t>
            </a:r>
            <a:br>
              <a:rPr lang="en-US" altLang="ko-KR" dirty="0"/>
            </a:br>
            <a:r>
              <a:rPr lang="en-US" altLang="ko-KR" dirty="0"/>
              <a:t>(2019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월부터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A8AF0-048A-4DCF-8BB4-C847E413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임양규</a:t>
            </a:r>
          </a:p>
        </p:txBody>
      </p:sp>
    </p:spTree>
    <p:extLst>
      <p:ext uri="{BB962C8B-B14F-4D97-AF65-F5344CB8AC3E}">
        <p14:creationId xmlns:p14="http://schemas.microsoft.com/office/powerpoint/2010/main" val="17296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View invariant human action recognition using histograms of 3D joints (2012)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histograms of 3D joint locations (HOJ3D) </a:t>
            </a:r>
            <a:r>
              <a:rPr lang="ko-KR" altLang="en-US" sz="2400" dirty="0"/>
              <a:t>자세의 간결한 표현으로 사용</a:t>
            </a:r>
            <a:endParaRPr lang="en-US" altLang="ko-KR" sz="2400" dirty="0"/>
          </a:p>
          <a:p>
            <a:r>
              <a:rPr lang="en-US" altLang="ko-KR" sz="2400" dirty="0"/>
              <a:t>Kinect Depth Map</a:t>
            </a:r>
            <a:r>
              <a:rPr lang="ko-KR" altLang="en-US" sz="2400" dirty="0"/>
              <a:t>으로 부터 </a:t>
            </a:r>
            <a:r>
              <a:rPr lang="en-US" altLang="ko-KR" sz="2400" dirty="0"/>
              <a:t>the 3D skeletal joint locations </a:t>
            </a:r>
            <a:r>
              <a:rPr lang="ko-KR" altLang="en-US" sz="2400" dirty="0"/>
              <a:t>측정</a:t>
            </a:r>
            <a:endParaRPr lang="en-US" altLang="ko-KR" sz="2400" dirty="0"/>
          </a:p>
          <a:p>
            <a:r>
              <a:rPr lang="en-US" altLang="ko-KR" sz="2400" dirty="0"/>
              <a:t>the action depth sequences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계산 된 </a:t>
            </a:r>
            <a:r>
              <a:rPr lang="en-US" altLang="ko-KR" sz="2400" dirty="0"/>
              <a:t>HOJ3D</a:t>
            </a:r>
            <a:r>
              <a:rPr lang="ko-KR" altLang="en-US" sz="2400" dirty="0"/>
              <a:t>는 </a:t>
            </a:r>
            <a:r>
              <a:rPr lang="en-US" altLang="ko-KR" sz="2400" dirty="0"/>
              <a:t>LDA</a:t>
            </a:r>
            <a:r>
              <a:rPr lang="ko-KR" altLang="en-US" sz="2400" dirty="0"/>
              <a:t>를 사용하여 재 투영 된 다음 동작의 프로토타입 포즈를 나타내는 </a:t>
            </a:r>
            <a:r>
              <a:rPr lang="en-US" altLang="ko-KR" sz="2400" dirty="0"/>
              <a:t>k posture visual words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클러스터링</a:t>
            </a:r>
            <a:endParaRPr lang="en-US" altLang="ko-KR" sz="2400" dirty="0"/>
          </a:p>
          <a:p>
            <a:r>
              <a:rPr lang="da-DK" altLang="ko-KR" sz="2400" dirty="0"/>
              <a:t>discrete hidden Markov models (HMMs)</a:t>
            </a:r>
          </a:p>
          <a:p>
            <a:r>
              <a:rPr lang="ko-KR" altLang="en-US" sz="2400" dirty="0"/>
              <a:t>데이터 세트</a:t>
            </a:r>
            <a:r>
              <a:rPr lang="en-US" altLang="ko-KR" sz="2400" dirty="0"/>
              <a:t>:</a:t>
            </a:r>
            <a:r>
              <a:rPr lang="ko-KR" altLang="en-US" sz="2400" dirty="0"/>
              <a:t> 다양한 관점에서 </a:t>
            </a:r>
            <a:r>
              <a:rPr lang="en-US" altLang="ko-KR" sz="2400" dirty="0"/>
              <a:t>10 </a:t>
            </a:r>
            <a:r>
              <a:rPr lang="ko-KR" altLang="en-US" sz="2400" dirty="0"/>
              <a:t>명의 개인에 의해 수행 된 </a:t>
            </a:r>
            <a:r>
              <a:rPr lang="en-US" altLang="ko-KR" sz="2400" dirty="0"/>
              <a:t>10 </a:t>
            </a:r>
            <a:r>
              <a:rPr lang="ko-KR" altLang="en-US" sz="2400" dirty="0"/>
              <a:t>회의 실내 활동 </a:t>
            </a:r>
            <a:r>
              <a:rPr lang="en-US" altLang="ko-KR" sz="2400" dirty="0"/>
              <a:t>200 </a:t>
            </a:r>
            <a:r>
              <a:rPr lang="ko-KR" altLang="en-US" sz="2400" dirty="0"/>
              <a:t>개의 </a:t>
            </a:r>
            <a:r>
              <a:rPr lang="en-US" altLang="ko-KR" sz="2400" dirty="0"/>
              <a:t>3D </a:t>
            </a:r>
            <a:r>
              <a:rPr lang="ko-KR" altLang="en-US" sz="2400" dirty="0"/>
              <a:t>시퀀스로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B0760-92E0-4A3C-A725-0BCDA6E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2" y="4802252"/>
            <a:ext cx="3067730" cy="18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 err="1"/>
              <a:t>EigenJoits</a:t>
            </a:r>
            <a:r>
              <a:rPr lang="en-US" altLang="ko-KR" sz="2800" b="1" dirty="0"/>
              <a:t>-based action recognition using naïve-</a:t>
            </a:r>
            <a:r>
              <a:rPr lang="en-US" altLang="ko-KR" sz="2800" b="1" dirty="0" err="1"/>
              <a:t>bayes</a:t>
            </a:r>
            <a:r>
              <a:rPr lang="en-US" altLang="ko-KR" sz="2800" b="1" dirty="0"/>
              <a:t>-nearest-neighbor (2012)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신체관절의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행동인식</a:t>
            </a:r>
            <a:endParaRPr lang="en-US" altLang="ko-KR" sz="2400" dirty="0"/>
          </a:p>
          <a:p>
            <a:r>
              <a:rPr lang="en-US" altLang="ko-KR" sz="2400" dirty="0"/>
              <a:t>RGBD</a:t>
            </a:r>
            <a:r>
              <a:rPr lang="ko-KR" altLang="en-US" sz="2400" dirty="0"/>
              <a:t>센서 및 관련 </a:t>
            </a:r>
            <a:r>
              <a:rPr lang="en-US" altLang="ko-KR" sz="2400" dirty="0"/>
              <a:t>SDK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고정 자세</a:t>
            </a:r>
            <a:r>
              <a:rPr lang="en-US" altLang="ko-KR" sz="2400" dirty="0"/>
              <a:t>, </a:t>
            </a:r>
            <a:r>
              <a:rPr lang="ko-KR" altLang="en-US" sz="2400" dirty="0"/>
              <a:t>동작 및 오프셋을 포함한 동작 정보를 결합하는 접합점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EigenJoints</a:t>
            </a:r>
            <a:r>
              <a:rPr lang="ko-KR" altLang="en-US" sz="2400" dirty="0"/>
              <a:t>의 위치 차이를 </a:t>
            </a:r>
            <a:r>
              <a:rPr lang="ko-KR" altLang="en-US" sz="2400" dirty="0" err="1"/>
              <a:t>기반으로하는</a:t>
            </a:r>
            <a:r>
              <a:rPr lang="ko-KR" altLang="en-US" sz="2400" dirty="0"/>
              <a:t> 새로운 유형의 기능 제안</a:t>
            </a:r>
            <a:endParaRPr lang="en-US" altLang="ko-KR" sz="2400" dirty="0"/>
          </a:p>
          <a:p>
            <a:r>
              <a:rPr lang="ko-KR" altLang="en-US" sz="2400" dirty="0"/>
              <a:t>멀티 클래스 액션 분류를 위해 </a:t>
            </a:r>
            <a:r>
              <a:rPr lang="en-US" altLang="ko-KR" sz="2400" dirty="0"/>
              <a:t>Naive-Bayes-Nearest-Neighbor (NBNN)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AC6F1-3DAD-4890-BEBA-ABE7CA96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60" y="4002768"/>
            <a:ext cx="3099079" cy="28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동작인식을 이용한 탁구 스윙 분석</a:t>
            </a:r>
            <a:r>
              <a:rPr lang="ko-KR" altLang="en-US" sz="2800" dirty="0"/>
              <a:t>  </a:t>
            </a:r>
            <a:r>
              <a:rPr lang="en-US" altLang="ko-KR" sz="2800" b="1" dirty="0"/>
              <a:t>(2015)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E25AF6-441D-4CF5-8DB7-4D8FCE3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03" y="1231559"/>
            <a:ext cx="3005593" cy="5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그동안의 결과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특정 동작에 대한 연구는 부족함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동작인식에 필요한 알고리즘과 센서의 정확도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 정보 부족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95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지난주 </a:t>
            </a:r>
            <a:r>
              <a:rPr lang="en-US" altLang="ko-KR" sz="2800" b="1" dirty="0"/>
              <a:t>20190328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동작의 특정</a:t>
            </a:r>
            <a:r>
              <a:rPr lang="en-US" altLang="ko-KR" dirty="0"/>
              <a:t> </a:t>
            </a:r>
            <a:r>
              <a:rPr lang="ko-KR" altLang="en-US" dirty="0"/>
              <a:t>및 분류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논문 </a:t>
            </a:r>
            <a:r>
              <a:rPr lang="en-US" altLang="ko-KR" dirty="0"/>
              <a:t>KCI 1</a:t>
            </a:r>
            <a:r>
              <a:rPr lang="ko-KR" altLang="en-US" dirty="0"/>
              <a:t>편</a:t>
            </a:r>
            <a:r>
              <a:rPr lang="en-US" altLang="ko-KR" dirty="0"/>
              <a:t>, </a:t>
            </a:r>
            <a:r>
              <a:rPr lang="ko-KR" altLang="en-US" dirty="0"/>
              <a:t>해외 논문 </a:t>
            </a:r>
            <a:r>
              <a:rPr lang="en-US" altLang="ko-KR" dirty="0"/>
              <a:t>1</a:t>
            </a:r>
            <a:r>
              <a:rPr lang="ko-KR" altLang="en-US" dirty="0"/>
              <a:t>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992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 err="1"/>
              <a:t>동작별</a:t>
            </a:r>
            <a:r>
              <a:rPr lang="ko-KR" altLang="en-US" sz="2800" b="1" dirty="0"/>
              <a:t> 분류</a:t>
            </a:r>
            <a:endParaRPr lang="ko-KR" altLang="en-US" sz="28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922EFE1-1180-41BD-B7DE-479A347B6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944490"/>
              </p:ext>
            </p:extLst>
          </p:nvPr>
        </p:nvGraphicFramePr>
        <p:xfrm>
          <a:off x="-206592" y="0"/>
          <a:ext cx="1260518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123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24750-1553-485F-B6E1-C42C55378534}"/>
              </a:ext>
            </a:extLst>
          </p:cNvPr>
          <p:cNvSpPr txBox="1"/>
          <p:nvPr/>
        </p:nvSpPr>
        <p:spPr>
          <a:xfrm>
            <a:off x="4506011" y="6565917"/>
            <a:ext cx="778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분류법 참고</a:t>
            </a:r>
            <a:r>
              <a:rPr lang="en-US" altLang="ko-KR" sz="1100" dirty="0"/>
              <a:t>: Wearable Inertial Sensor Systems for Lower Limb Exercise Detection and Evaluation: A Systematic Review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54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특징분류</a:t>
            </a:r>
            <a:r>
              <a:rPr lang="en-US" altLang="ko-KR" sz="2800" b="1" dirty="0"/>
              <a:t> (Squats </a:t>
            </a:r>
            <a:r>
              <a:rPr lang="ko-KR" altLang="en-US" sz="2800" b="1" dirty="0"/>
              <a:t>기준</a:t>
            </a:r>
            <a:r>
              <a:rPr lang="en-US" altLang="ko-KR" sz="2800" b="1" dirty="0"/>
              <a:t>)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측정 유효성 검사</a:t>
            </a:r>
            <a:r>
              <a:rPr lang="en-US" altLang="ko-KR" dirty="0"/>
              <a:t>: </a:t>
            </a:r>
            <a:r>
              <a:rPr lang="ko-KR" altLang="en-US" dirty="0"/>
              <a:t>기존 측정 방법과 운동 평가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Bonnet V, Mazza C, </a:t>
            </a:r>
            <a:r>
              <a:rPr lang="en-US" altLang="ko-KR" sz="2000" dirty="0" err="1"/>
              <a:t>Fraisse</a:t>
            </a:r>
            <a:r>
              <a:rPr lang="en-US" altLang="ko-KR" sz="2000" dirty="0"/>
              <a:t> P, </a:t>
            </a:r>
            <a:r>
              <a:rPr lang="en-US" altLang="ko-KR" sz="2000" dirty="0" err="1"/>
              <a:t>Cappozzo</a:t>
            </a:r>
            <a:r>
              <a:rPr lang="en-US" altLang="ko-KR" sz="2000" dirty="0"/>
              <a:t> A. Real-time estimate of body kinematics during a planar squat task using a single inertial measurement unit. IEEE Trans Biomed </a:t>
            </a:r>
            <a:r>
              <a:rPr lang="en-US" altLang="ko-KR" sz="2000" dirty="0" err="1"/>
              <a:t>Eng</a:t>
            </a:r>
            <a:r>
              <a:rPr lang="en-US" altLang="ko-KR" sz="2000" dirty="0"/>
              <a:t> IEEE. 2013;60:1920–6. </a:t>
            </a:r>
          </a:p>
          <a:p>
            <a:pPr marL="0" indent="0">
              <a:buNone/>
            </a:pPr>
            <a:r>
              <a:rPr lang="ko-KR" altLang="en-US" dirty="0"/>
              <a:t>운동감지</a:t>
            </a:r>
            <a:r>
              <a:rPr lang="en-US" altLang="ko-KR" dirty="0"/>
              <a:t>: </a:t>
            </a:r>
            <a:r>
              <a:rPr lang="ko-KR" altLang="en-US" dirty="0"/>
              <a:t>알고리즘</a:t>
            </a:r>
            <a:r>
              <a:rPr lang="en-US" altLang="ko-KR" dirty="0"/>
              <a:t>,</a:t>
            </a:r>
            <a:r>
              <a:rPr lang="ko-KR" altLang="en-US" dirty="0"/>
              <a:t> 센서 성능 비교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Conger SA, Guo J, Fulkerson SM, </a:t>
            </a:r>
            <a:r>
              <a:rPr lang="en-US" altLang="ko-KR" sz="2000" dirty="0" err="1"/>
              <a:t>Pedigo</a:t>
            </a:r>
            <a:r>
              <a:rPr lang="en-US" altLang="ko-KR" sz="2000" dirty="0"/>
              <a:t> L, Chen H, Bassett DR. Objective assessment of strength training exercises using a </a:t>
            </a:r>
            <a:r>
              <a:rPr lang="en-US" altLang="ko-KR" sz="2000" dirty="0" err="1"/>
              <a:t>wristworn</a:t>
            </a:r>
            <a:r>
              <a:rPr lang="en-US" altLang="ko-KR" sz="2000" dirty="0"/>
              <a:t> accelerometer. Med Sci Sports </a:t>
            </a:r>
            <a:r>
              <a:rPr lang="en-US" altLang="ko-KR" sz="2000" dirty="0" err="1"/>
              <a:t>Exerc</a:t>
            </a:r>
            <a:r>
              <a:rPr lang="en-US" altLang="ko-KR" sz="2000" dirty="0"/>
              <a:t>. [Internet]. 2016;48:1847–55. http://europepmc.org/abstract/MED/ 27054678. Accessed 4 June 2017. 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dirty="0"/>
              <a:t>동작분류</a:t>
            </a:r>
            <a:r>
              <a:rPr lang="en-US" altLang="ko-KR" dirty="0"/>
              <a:t>: </a:t>
            </a:r>
            <a:r>
              <a:rPr lang="ko-KR" altLang="en-US" dirty="0"/>
              <a:t>정상적인 움직임 식별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O’Reilly MA, Whelan DF, Ward TE, Delahunt E, Caulfield BM. Technology in S&amp;C: Assessing bodyweight squat technique with wearable sensors. J Strength Cond Res. 2017. </a:t>
            </a:r>
          </a:p>
        </p:txBody>
      </p:sp>
    </p:spTree>
    <p:extLst>
      <p:ext uri="{BB962C8B-B14F-4D97-AF65-F5344CB8AC3E}">
        <p14:creationId xmlns:p14="http://schemas.microsoft.com/office/powerpoint/2010/main" val="272271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34072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201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목표별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76815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35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Real-time Human Motion Analysis by Image </a:t>
            </a:r>
            <a:r>
              <a:rPr lang="en-US" altLang="ko-KR" sz="2800" b="1" dirty="0" err="1"/>
              <a:t>Skeletonizadion</a:t>
            </a:r>
            <a:r>
              <a:rPr lang="en-US" altLang="ko-KR" sz="2800" b="1" dirty="0"/>
              <a:t> (1989) 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비디오 스트림에서 사람의 목표물의 움직임을 분석하는 과정을 설명</a:t>
            </a:r>
            <a:endParaRPr lang="en-US" altLang="ko-KR" sz="2400" dirty="0"/>
          </a:p>
          <a:p>
            <a:r>
              <a:rPr lang="ko-KR" altLang="en-US" sz="2400" dirty="0"/>
              <a:t>두 개의 모션 </a:t>
            </a:r>
            <a:r>
              <a:rPr lang="ko-KR" altLang="en-US" sz="2400" dirty="0" err="1"/>
              <a:t>큐가이</a:t>
            </a:r>
            <a:r>
              <a:rPr lang="ko-KR" altLang="en-US" sz="2400" dirty="0"/>
              <a:t> </a:t>
            </a:r>
            <a:r>
              <a:rPr lang="en-US" altLang="ko-KR" sz="2400" dirty="0"/>
              <a:t>skeletonization</a:t>
            </a:r>
            <a:r>
              <a:rPr lang="ko-KR" altLang="en-US" sz="2400" dirty="0"/>
              <a:t>으로부터 결정</a:t>
            </a:r>
            <a:endParaRPr lang="en-US" altLang="ko-KR" sz="2400" dirty="0"/>
          </a:p>
          <a:p>
            <a:r>
              <a:rPr lang="en-US" altLang="ko-KR" sz="2400" dirty="0"/>
              <a:t>body </a:t>
            </a:r>
            <a:r>
              <a:rPr lang="ko-KR" altLang="en-US" sz="2400" dirty="0"/>
              <a:t>자세와 </a:t>
            </a:r>
            <a:r>
              <a:rPr lang="en-US" altLang="ko-KR" sz="2400" dirty="0"/>
              <a:t>skeleton segments</a:t>
            </a:r>
            <a:r>
              <a:rPr lang="ko-KR" altLang="en-US" sz="2400" dirty="0"/>
              <a:t>의 순환 모션</a:t>
            </a:r>
            <a:endParaRPr lang="en-US" altLang="ko-KR" sz="2400" dirty="0"/>
          </a:p>
          <a:p>
            <a:r>
              <a:rPr lang="ko-KR" altLang="en-US" sz="2400" dirty="0"/>
              <a:t>이 단서는 걷기</a:t>
            </a:r>
            <a:r>
              <a:rPr lang="en-US" altLang="ko-KR" sz="2400" dirty="0"/>
              <a:t>, </a:t>
            </a:r>
            <a:r>
              <a:rPr lang="ko-KR" altLang="en-US" sz="2400" dirty="0"/>
              <a:t>달리기</a:t>
            </a:r>
            <a:r>
              <a:rPr lang="en-US" altLang="ko-KR" sz="2400" dirty="0"/>
              <a:t>, </a:t>
            </a:r>
            <a:r>
              <a:rPr lang="ko-KR" altLang="en-US" sz="2400" dirty="0"/>
              <a:t>잠재적으로는 대상의 걸음 </a:t>
            </a:r>
            <a:r>
              <a:rPr lang="ko-KR" altLang="en-US" sz="2400" dirty="0" err="1"/>
              <a:t>걸이와</a:t>
            </a:r>
            <a:r>
              <a:rPr lang="ko-KR" altLang="en-US" sz="2400" dirty="0"/>
              <a:t> 같은 인간 활동을 결정하는 데 사용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E3DEA-764A-46CA-8C29-4B5AB87B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21" y="4001294"/>
            <a:ext cx="1269955" cy="2749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876134-FB15-42D1-A406-DDFB3EA3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01294"/>
            <a:ext cx="2543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517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64863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775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7669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73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동작별</a:t>
            </a:r>
            <a:r>
              <a:rPr lang="ko-KR" altLang="en-US" sz="2800" dirty="0"/>
              <a:t> 분류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0B24D85-CFA9-41D4-8ECD-C497884D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3625"/>
              </p:ext>
            </p:extLst>
          </p:nvPr>
        </p:nvGraphicFramePr>
        <p:xfrm>
          <a:off x="0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내용 개체 틀 5">
            <a:extLst>
              <a:ext uri="{FF2B5EF4-FFF2-40B4-BE49-F238E27FC236}">
                <a16:creationId xmlns:a16="http://schemas.microsoft.com/office/drawing/2014/main" id="{E47F22BF-4A8F-43A9-8AB9-D3963E6F3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59"/>
              </p:ext>
            </p:extLst>
          </p:nvPr>
        </p:nvGraphicFramePr>
        <p:xfrm>
          <a:off x="4290767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BC8E0A1C-33A7-4CA1-8C25-B69CD263E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530603"/>
              </p:ext>
            </p:extLst>
          </p:nvPr>
        </p:nvGraphicFramePr>
        <p:xfrm>
          <a:off x="8581534" y="2218589"/>
          <a:ext cx="3610466" cy="3635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5174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STROBE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STrengthening</a:t>
            </a:r>
            <a:r>
              <a:rPr lang="en-US" altLang="ko-KR" b="1" dirty="0"/>
              <a:t> the Reporting of </a:t>
            </a:r>
            <a:r>
              <a:rPr lang="en-US" altLang="ko-KR" b="1" dirty="0" err="1"/>
              <a:t>OBservational</a:t>
            </a:r>
            <a:r>
              <a:rPr lang="en-US" altLang="ko-KR" b="1" dirty="0"/>
              <a:t> studies in Epidemiology</a:t>
            </a:r>
            <a:endParaRPr lang="en-US" altLang="ko-KR" dirty="0"/>
          </a:p>
          <a:p>
            <a:r>
              <a:rPr lang="ko-KR" altLang="en-US" dirty="0" err="1"/>
              <a:t>스트로브</a:t>
            </a:r>
            <a:r>
              <a:rPr lang="ko-KR" altLang="en-US" dirty="0"/>
              <a:t> </a:t>
            </a:r>
            <a:r>
              <a:rPr lang="en-US" altLang="ko-KR" dirty="0"/>
              <a:t>(STROBE)</a:t>
            </a:r>
            <a:r>
              <a:rPr lang="ko-KR" altLang="en-US" dirty="0"/>
              <a:t>는 공동의 목표를 가진 관찰 연구 수행 및 보급에 관련된 국제적 공동 협력을 의미 </a:t>
            </a:r>
            <a:endParaRPr lang="en-US" altLang="ko-KR" dirty="0"/>
          </a:p>
          <a:p>
            <a:r>
              <a:rPr lang="ko-KR" altLang="en-US" dirty="0"/>
              <a:t>병리 학자</a:t>
            </a:r>
            <a:r>
              <a:rPr lang="en-US" altLang="ko-KR" dirty="0"/>
              <a:t>, </a:t>
            </a:r>
            <a:r>
              <a:rPr lang="ko-KR" altLang="en-US" dirty="0"/>
              <a:t>방법론 학자</a:t>
            </a:r>
            <a:r>
              <a:rPr lang="en-US" altLang="ko-KR" dirty="0"/>
              <a:t>, </a:t>
            </a:r>
            <a:r>
              <a:rPr lang="ko-KR" altLang="en-US" dirty="0"/>
              <a:t>통계 학자</a:t>
            </a:r>
            <a:r>
              <a:rPr lang="en-US" altLang="ko-KR" dirty="0"/>
              <a:t>, </a:t>
            </a:r>
            <a:r>
              <a:rPr lang="ko-KR" altLang="en-US" dirty="0"/>
              <a:t>연구자 및 저널 편집자의 국제적 공동 협력을 의미</a:t>
            </a:r>
            <a:endParaRPr lang="en-US" altLang="ko-KR" dirty="0"/>
          </a:p>
          <a:p>
            <a:r>
              <a:rPr lang="en-US" altLang="ko-KR" dirty="0"/>
              <a:t>STROBE </a:t>
            </a:r>
            <a:r>
              <a:rPr lang="ko-KR" altLang="en-US" dirty="0"/>
              <a:t>성명서는 점점 더 많은 생물 의학 저널에 의해 보증</a:t>
            </a:r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의학 관측 연구를 위한 국제 표준 지침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059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STROBE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15152-8B11-469E-8823-9908D254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405063"/>
            <a:ext cx="6791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306207-A376-4FC8-AD3A-011B899644CC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76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B448686-C920-4811-859E-FB647A369C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2263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Lying Straight Leg Raise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6733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3100945-E398-4931-B9FE-23C00514D5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63062"/>
              </p:ext>
            </p:extLst>
          </p:nvPr>
        </p:nvGraphicFramePr>
        <p:xfrm>
          <a:off x="3726729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LUNGE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6765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5DE6E2C-187E-4CC5-B5EF-EEA900A09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83088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829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The Recognition of Human Movement Using Temporal Templates (2001)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에어로빅 운동을 테스트 영역으로 사용하여 템플릿의 두 가지 구성 요소 버전의 단순한 표현력을 탐구</a:t>
            </a:r>
            <a:endParaRPr lang="en-US" altLang="ko-KR" sz="2400" dirty="0"/>
          </a:p>
          <a:p>
            <a:r>
              <a:rPr lang="en-US" altLang="ko-KR" sz="2400" dirty="0"/>
              <a:t>The first value is a binary value indicating the presence of motion. </a:t>
            </a:r>
          </a:p>
          <a:p>
            <a:r>
              <a:rPr lang="en-US" altLang="ko-KR" sz="2400" dirty="0"/>
              <a:t>The second value is a function of the recency of motion in a sequence.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30ADE-B093-4E2A-8F83-2A9995D7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3632960"/>
            <a:ext cx="5333999" cy="3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선정사유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2007</a:t>
            </a:r>
            <a:r>
              <a:rPr lang="ko-KR" altLang="en-US" dirty="0"/>
              <a:t>년 논문이 최신 논문보다 </a:t>
            </a:r>
            <a:r>
              <a:rPr lang="en-US" altLang="ko-KR" dirty="0"/>
              <a:t>accuracy</a:t>
            </a:r>
            <a:r>
              <a:rPr lang="ko-KR" altLang="en-US" dirty="0"/>
              <a:t>가 높은 이유가 무엇인지 궁금하다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44101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FA2C4E-3C6E-43E9-80B4-CB724ED6FB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35"/>
          <a:stretch/>
        </p:blipFill>
        <p:spPr>
          <a:xfrm>
            <a:off x="2847975" y="2366128"/>
            <a:ext cx="6496050" cy="38775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선정논문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21973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또 다른 기준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STROBE </a:t>
            </a:r>
            <a:r>
              <a:rPr lang="ko-KR" altLang="en-US" dirty="0"/>
              <a:t>기준을 중심으로 </a:t>
            </a:r>
            <a:r>
              <a:rPr lang="en-US" altLang="ko-KR" dirty="0"/>
              <a:t>Accuracy </a:t>
            </a:r>
            <a:r>
              <a:rPr lang="ko-KR" altLang="en-US" dirty="0"/>
              <a:t>측정결과 과거의 것들은 </a:t>
            </a:r>
            <a:r>
              <a:rPr lang="en-US" altLang="ko-KR" dirty="0"/>
              <a:t>STROBE </a:t>
            </a:r>
            <a:r>
              <a:rPr lang="ko-KR" altLang="en-US" dirty="0"/>
              <a:t>기준에 </a:t>
            </a:r>
            <a:r>
              <a:rPr lang="ko-KR" altLang="en-US" dirty="0" err="1"/>
              <a:t>못미쳐</a:t>
            </a:r>
            <a:r>
              <a:rPr lang="ko-KR" altLang="en-US" dirty="0"/>
              <a:t> 탈락됨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100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EE6539A-7DAB-4147-A723-1D01DA571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041654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(Accuracy x 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4897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706B8598-4AFD-4CA9-AD20-FF49EFF1E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96139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06B8598-4AFD-4CA9-AD20-FF49EFF1ED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06159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Lying Straight Leg Raise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4760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9BBC723-A50F-4DDD-8C92-4EFA42FF6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110138"/>
              </p:ext>
            </p:extLst>
          </p:nvPr>
        </p:nvGraphicFramePr>
        <p:xfrm>
          <a:off x="3726729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LUNGE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3959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선정사유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논문이 과거 논문보다 </a:t>
            </a:r>
            <a:r>
              <a:rPr lang="en-US" altLang="ko-KR" dirty="0"/>
              <a:t>accuracy</a:t>
            </a:r>
            <a:r>
              <a:rPr lang="ko-KR" altLang="en-US" dirty="0"/>
              <a:t>가 차이가 없는 이유가 무엇인지 궁금하다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반면에 최근논문 중 </a:t>
            </a:r>
            <a:r>
              <a:rPr lang="en-US" altLang="ko-KR" dirty="0"/>
              <a:t>99%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가 있는 것은 어떻게 </a:t>
            </a:r>
            <a:r>
              <a:rPr lang="ko-KR" altLang="en-US" dirty="0" err="1"/>
              <a:t>가능한건지</a:t>
            </a:r>
            <a:r>
              <a:rPr lang="ko-KR" altLang="en-US" dirty="0"/>
              <a:t> 궁금하다</a:t>
            </a:r>
            <a:r>
              <a:rPr lang="en-US" altLang="ko-KR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970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선정논문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관련 논문 선정 및 분배</a:t>
            </a:r>
            <a:r>
              <a:rPr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84409-BA7B-4008-824B-B7A3522C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5" y="2453481"/>
            <a:ext cx="5953125" cy="3095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068167-A7A6-4507-80B9-602B819B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15" y="1462804"/>
            <a:ext cx="4149385" cy="50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9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(STROBE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306207-A376-4FC8-AD3A-011B899644CC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15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5DE6E2C-187E-4CC5-B5EF-EEA900A09EA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SQUATS (Accuracy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611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Minimal-latency human action recognition using reliable-inference (2006)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오류율이 낮은 인간 행동의 신속한 탐지 문제를 해결할 </a:t>
            </a:r>
            <a:r>
              <a:rPr lang="ko-KR" altLang="en-US" sz="2400" dirty="0" err="1"/>
              <a:t>수있는</a:t>
            </a:r>
            <a:r>
              <a:rPr lang="ko-KR" altLang="en-US" sz="2400" dirty="0"/>
              <a:t> 확률 </a:t>
            </a:r>
            <a:r>
              <a:rPr lang="ko-KR" altLang="en-US" sz="2400" dirty="0" err="1"/>
              <a:t>론적</a:t>
            </a:r>
            <a:r>
              <a:rPr lang="ko-KR" altLang="en-US" sz="2400" dirty="0"/>
              <a:t> 신뢰 추론 프레임 워크를 제시</a:t>
            </a:r>
            <a:endParaRPr lang="en-US" altLang="ko-KR" sz="2400" dirty="0"/>
          </a:p>
          <a:p>
            <a:r>
              <a:rPr lang="ko-KR" altLang="en-US" sz="2400" dirty="0"/>
              <a:t>프레임 워크는 최소한의 시간 정보를 사용하여 인간의 행동을 정확하게 분류하는 수단을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BF8DD-82FB-4235-A434-BB58DEE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97" y="3429000"/>
            <a:ext cx="7684406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Technology in S&amp;C: Tracking lower limb exercises with wearable sensors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Technology in S&amp;C: Tracking lower limb exercises with wearable sensors(2017)</a:t>
            </a:r>
          </a:p>
          <a:p>
            <a:endParaRPr lang="en-US" altLang="ko-KR" dirty="0"/>
          </a:p>
          <a:p>
            <a:r>
              <a:rPr lang="en-US" altLang="ko-KR" dirty="0"/>
              <a:t>99%?</a:t>
            </a:r>
          </a:p>
          <a:p>
            <a:endParaRPr lang="en-US" altLang="ko-KR" dirty="0"/>
          </a:p>
          <a:p>
            <a:r>
              <a:rPr lang="ko-KR" altLang="en-US" dirty="0"/>
              <a:t>하중  측정 불가</a:t>
            </a:r>
            <a:endParaRPr lang="en-US" altLang="ko-KR" dirty="0"/>
          </a:p>
          <a:p>
            <a:r>
              <a:rPr lang="ko-KR" altLang="en-US" dirty="0"/>
              <a:t>운동기술 누락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정확한 측정이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7388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/>
              <a:t>Classifying human leg motions with uniaxial piezoelectric gyroscopes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Tunc¸el</a:t>
            </a:r>
            <a:r>
              <a:rPr lang="en-US" altLang="ko-KR" dirty="0"/>
              <a:t> O, </a:t>
            </a:r>
            <a:r>
              <a:rPr lang="en-US" altLang="ko-KR" dirty="0" err="1"/>
              <a:t>Altun</a:t>
            </a:r>
            <a:r>
              <a:rPr lang="en-US" altLang="ko-KR" dirty="0"/>
              <a:t> K, </a:t>
            </a:r>
            <a:r>
              <a:rPr lang="en-US" altLang="ko-KR" dirty="0" err="1"/>
              <a:t>Barshan</a:t>
            </a:r>
            <a:r>
              <a:rPr lang="en-US" altLang="ko-KR" dirty="0"/>
              <a:t> B. Classifying human leg motions with uniaxial piezoelectric gyroscopes. Sensors (Basel). [Internet]. MDPI; 2009;9:8508–46. http://www.ncbi.nlm.nih.gov/pmc/ articles/PMC3260598/</a:t>
            </a:r>
          </a:p>
          <a:p>
            <a:endParaRPr lang="en-US" altLang="ko-KR" dirty="0"/>
          </a:p>
          <a:p>
            <a:r>
              <a:rPr lang="en-US" altLang="ko-KR" dirty="0"/>
              <a:t>98%?</a:t>
            </a:r>
          </a:p>
          <a:p>
            <a:endParaRPr lang="en-US" altLang="ko-KR" dirty="0"/>
          </a:p>
          <a:p>
            <a:r>
              <a:rPr lang="ko-KR" altLang="en-US" dirty="0"/>
              <a:t>관성센서의 부재</a:t>
            </a:r>
            <a:r>
              <a:rPr lang="en-US" altLang="ko-KR" dirty="0"/>
              <a:t>, </a:t>
            </a:r>
            <a:r>
              <a:rPr lang="ko-KR" altLang="en-US" dirty="0"/>
              <a:t>대안으로 카메라 제시 </a:t>
            </a:r>
            <a:r>
              <a:rPr lang="en-US" altLang="ko-KR" dirty="0"/>
              <a:t>(old)</a:t>
            </a:r>
          </a:p>
        </p:txBody>
      </p:sp>
    </p:spTree>
    <p:extLst>
      <p:ext uri="{BB962C8B-B14F-4D97-AF65-F5344CB8AC3E}">
        <p14:creationId xmlns:p14="http://schemas.microsoft.com/office/powerpoint/2010/main" val="2092703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dirty="0" err="1"/>
              <a:t>RecoFit</a:t>
            </a:r>
            <a:r>
              <a:rPr lang="en-US" altLang="ko-KR" sz="2800" dirty="0"/>
              <a:t>: Using a Wearable Sensor to Find, Recognize, and Count Repetitive Exercises 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RecoFit</a:t>
            </a:r>
            <a:r>
              <a:rPr lang="en-US" altLang="ko-KR" dirty="0"/>
              <a:t>: Using a Wearable Sensor to Find, Recognize, and Count Repetitive Exercises (2014)</a:t>
            </a:r>
          </a:p>
          <a:p>
            <a:endParaRPr lang="en-US" altLang="ko-KR" dirty="0"/>
          </a:p>
          <a:p>
            <a:r>
              <a:rPr lang="en-US" altLang="ko-KR" dirty="0"/>
              <a:t>95 %, 95 %, 98 %, 96 %???</a:t>
            </a:r>
          </a:p>
          <a:p>
            <a:endParaRPr lang="en-US" altLang="ko-KR" dirty="0"/>
          </a:p>
          <a:p>
            <a:r>
              <a:rPr lang="en-US" altLang="ko-KR" dirty="0"/>
              <a:t>However, for real-time applications, even the few seconds of latency incurred by our aggregation presents a challenge to making a system feel “responsive”, as users expect counting to begin immediately.</a:t>
            </a:r>
          </a:p>
          <a:p>
            <a:r>
              <a:rPr lang="en-US" altLang="ko-KR" dirty="0"/>
              <a:t>For this reason, more validation of intensive weightlifting is important future work.</a:t>
            </a:r>
          </a:p>
          <a:p>
            <a:r>
              <a:rPr lang="en-US" altLang="ko-KR" dirty="0"/>
              <a:t>Furthermore, our aggregation step allows even a sudden shift in form (such as reversing grip) to be handled gracefully, so long as self-similarity resumes.</a:t>
            </a:r>
          </a:p>
        </p:txBody>
      </p:sp>
    </p:spTree>
    <p:extLst>
      <p:ext uri="{BB962C8B-B14F-4D97-AF65-F5344CB8AC3E}">
        <p14:creationId xmlns:p14="http://schemas.microsoft.com/office/powerpoint/2010/main" val="1319793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Feature-free activity classification of inertial sensor data with machine vision techniques: Method, development, and evaluation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Dominguez </a:t>
            </a:r>
            <a:r>
              <a:rPr lang="en-US" altLang="ko-KR" dirty="0" err="1"/>
              <a:t>Veiga</a:t>
            </a:r>
            <a:r>
              <a:rPr lang="en-US" altLang="ko-KR" dirty="0"/>
              <a:t> JJ, O’Reilly M, Whelan D, Caulfield B, Ward TE. Feature-free activity classification of inertial sensor data with machine vision techniques: Method, development, and evaluation. JMIR </a:t>
            </a:r>
            <a:r>
              <a:rPr lang="en-US" altLang="ko-KR" dirty="0" err="1"/>
              <a:t>Mhealth</a:t>
            </a:r>
            <a:r>
              <a:rPr lang="en-US" altLang="ko-KR" dirty="0"/>
              <a:t> </a:t>
            </a:r>
            <a:r>
              <a:rPr lang="en-US" altLang="ko-KR" dirty="0" err="1"/>
              <a:t>Uhealth</a:t>
            </a:r>
            <a:r>
              <a:rPr lang="en-US" altLang="ko-KR" dirty="0"/>
              <a:t> [Internet]. 2017;5:e115. http:// mhealth.jmir.org/2017/8/e115/. Accessed 19 Aug 2017.</a:t>
            </a:r>
            <a:r>
              <a:rPr lang="en-US" altLang="ko-KR" sz="1600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95.89%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 err="1"/>
              <a:t>머신러닝과</a:t>
            </a:r>
            <a:r>
              <a:rPr lang="ko-KR" altLang="en-US" dirty="0"/>
              <a:t> 비전에 대한 논문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64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ko-KR" sz="2400" dirty="0"/>
              <a:t>Mobile app to streamline the development of wearable sensor-based exercise biofeedback systems: system development and evaluation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O’Reilly M, </a:t>
            </a:r>
            <a:r>
              <a:rPr lang="en-US" altLang="ko-KR" dirty="0" err="1"/>
              <a:t>Duffin</a:t>
            </a:r>
            <a:r>
              <a:rPr lang="en-US" altLang="ko-KR" dirty="0"/>
              <a:t> J, Ward T, Caulfield B. Mobile app to streamline the development of wearable sensor-based exercise biofeedback systems: system development and evaluation. JMIR </a:t>
            </a:r>
            <a:r>
              <a:rPr lang="en-US" altLang="ko-KR" dirty="0" err="1"/>
              <a:t>Rehabil</a:t>
            </a:r>
            <a:r>
              <a:rPr lang="en-US" altLang="ko-KR" dirty="0"/>
              <a:t> Assist Technol [Internet]. 2017;4:e9. http://rehab.jmir. org/2017/2/e9/. Accessed 13 Sept 2017. </a:t>
            </a:r>
          </a:p>
          <a:p>
            <a:endParaRPr lang="en-US" altLang="ko-KR" dirty="0"/>
          </a:p>
          <a:p>
            <a:r>
              <a:rPr lang="en-US" altLang="ko-KR" dirty="0"/>
              <a:t>89.5%</a:t>
            </a:r>
          </a:p>
          <a:p>
            <a:endParaRPr lang="en-US" altLang="ko-KR" dirty="0"/>
          </a:p>
          <a:p>
            <a:r>
              <a:rPr lang="ko-KR" altLang="en-US" dirty="0"/>
              <a:t>평가 방법</a:t>
            </a:r>
            <a:r>
              <a:rPr lang="en-US" altLang="ko-KR" dirty="0"/>
              <a:t>-</a:t>
            </a:r>
            <a:r>
              <a:rPr lang="ko-KR" altLang="en-US" dirty="0"/>
              <a:t>영역의 규모가 작다</a:t>
            </a:r>
            <a:r>
              <a:rPr lang="en-US" altLang="ko-KR" dirty="0"/>
              <a:t>, </a:t>
            </a:r>
            <a:r>
              <a:rPr lang="ko-KR" altLang="en-US" dirty="0"/>
              <a:t>경험이 적다</a:t>
            </a:r>
            <a:r>
              <a:rPr lang="en-US" altLang="ko-KR" dirty="0"/>
              <a:t>, </a:t>
            </a:r>
            <a:r>
              <a:rPr lang="ko-KR" altLang="en-US" dirty="0"/>
              <a:t>성비</a:t>
            </a:r>
            <a:r>
              <a:rPr lang="en-US" altLang="ko-KR" dirty="0"/>
              <a:t>, </a:t>
            </a:r>
            <a:r>
              <a:rPr lang="ko-KR" altLang="en-US" dirty="0"/>
              <a:t>일반화 부정확성</a:t>
            </a:r>
            <a:r>
              <a:rPr lang="en-US" altLang="ko-KR" dirty="0"/>
              <a:t>, </a:t>
            </a:r>
            <a:r>
              <a:rPr lang="ko-KR" altLang="en-US" dirty="0"/>
              <a:t>비재활자들 대상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050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Technology in Rehabilitation: Comparing </a:t>
            </a:r>
            <a:r>
              <a:rPr lang="en-US" altLang="ko-KR" sz="2400" dirty="0" err="1"/>
              <a:t>Personalised</a:t>
            </a:r>
            <a:r>
              <a:rPr lang="en-US" altLang="ko-KR" sz="2400" dirty="0"/>
              <a:t> and Global Classification Methodologies in Evaluating the Squat Exercise with Wearable IMUs</a:t>
            </a:r>
            <a:endParaRPr lang="en-US" altLang="ko-KR" sz="2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O’Reilly MA, Whelan DF, Ward TE, Delahunt E, Caulfield B. Technology in rehabilitation: comparing </a:t>
            </a:r>
            <a:r>
              <a:rPr lang="en-US" altLang="ko-KR" dirty="0" err="1"/>
              <a:t>personalised</a:t>
            </a:r>
            <a:r>
              <a:rPr lang="en-US" altLang="ko-KR" dirty="0"/>
              <a:t> and global classification methodologies in evaluating the squat exercise with wearable </a:t>
            </a:r>
            <a:r>
              <a:rPr lang="en-US" altLang="ko-KR" dirty="0" err="1"/>
              <a:t>imus</a:t>
            </a:r>
            <a:r>
              <a:rPr lang="en-US" altLang="ko-KR" dirty="0"/>
              <a:t>. Methods Inf Med. 2017;56:1–9.</a:t>
            </a:r>
          </a:p>
          <a:p>
            <a:endParaRPr lang="en-US" altLang="ko-KR" dirty="0"/>
          </a:p>
          <a:p>
            <a:r>
              <a:rPr lang="en-US" altLang="ko-KR" dirty="0"/>
              <a:t>IMU</a:t>
            </a:r>
            <a:r>
              <a:rPr lang="ko-KR" altLang="en-US" dirty="0"/>
              <a:t>가 효과적인지 의심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480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Technology in S&amp;C: Assessing Bodyweight Squat Technique with Wearable Sensors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O’Reilly MA, Whelan DF, Ward TE, Delahunt E, Caulfield BM. Technology in S&amp;C: Assessing bodyweight squat technique with wearable sensors. J Strength Cond Res. 2017.</a:t>
            </a:r>
          </a:p>
          <a:p>
            <a:endParaRPr lang="en-US" altLang="ko-KR" dirty="0"/>
          </a:p>
          <a:p>
            <a:r>
              <a:rPr lang="en-US" altLang="ko-KR" dirty="0"/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1001820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Objective assessment of strength training exercises using a </a:t>
            </a:r>
            <a:r>
              <a:rPr lang="en-US" altLang="ko-KR" sz="2400" dirty="0" err="1"/>
              <a:t>wristworn</a:t>
            </a:r>
            <a:r>
              <a:rPr lang="en-US" altLang="ko-KR" sz="2400" dirty="0"/>
              <a:t> accelerometer</a:t>
            </a:r>
            <a:endParaRPr lang="en-US" altLang="ko-KR" sz="2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074ACA-A7A4-4A34-B0B5-662CD615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Conger SA, Guo J, Fulkerson SM, </a:t>
            </a:r>
            <a:r>
              <a:rPr lang="en-US" altLang="ko-KR" dirty="0" err="1"/>
              <a:t>Pedigo</a:t>
            </a:r>
            <a:r>
              <a:rPr lang="en-US" altLang="ko-KR" dirty="0"/>
              <a:t> L, Chen H, Bassett DR. Objective assessment of strength training exercises using a </a:t>
            </a:r>
            <a:r>
              <a:rPr lang="en-US" altLang="ko-KR" dirty="0" err="1"/>
              <a:t>wristworn</a:t>
            </a:r>
            <a:r>
              <a:rPr lang="en-US" altLang="ko-KR" dirty="0"/>
              <a:t> accelerometer. Med Sci Sports </a:t>
            </a:r>
            <a:r>
              <a:rPr lang="en-US" altLang="ko-KR" dirty="0" err="1"/>
              <a:t>Exerc</a:t>
            </a:r>
            <a:r>
              <a:rPr lang="en-US" altLang="ko-KR" dirty="0"/>
              <a:t>. [Internet]. 2016;48:1847–55. http://europepmc.org/abstract/MED/ 27054678. Accessed 4 June 2017.</a:t>
            </a:r>
          </a:p>
          <a:p>
            <a:endParaRPr lang="en-US" altLang="ko-KR" dirty="0"/>
          </a:p>
          <a:p>
            <a:r>
              <a:rPr lang="en-US" altLang="ko-KR" dirty="0"/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23035589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06FD-69C2-4A0B-B4F5-580FD06D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Squarts</a:t>
            </a:r>
            <a:r>
              <a:rPr lang="ko-KR" altLang="en-US" dirty="0"/>
              <a:t> 내에서의 분류 </a:t>
            </a:r>
            <a:r>
              <a:rPr lang="en-US" altLang="ko-KR" dirty="0"/>
              <a:t>(</a:t>
            </a:r>
            <a:r>
              <a:rPr lang="ko-KR" altLang="en-US" dirty="0"/>
              <a:t>측정 목표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9B4F288-29B2-4794-8070-2DA0DFFDC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914835"/>
              </p:ext>
            </p:extLst>
          </p:nvPr>
        </p:nvGraphicFramePr>
        <p:xfrm>
          <a:off x="2546571" y="2795587"/>
          <a:ext cx="7098858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977">
                  <a:extLst>
                    <a:ext uri="{9D8B030D-6E8A-4147-A177-3AD203B41FA5}">
                      <a16:colId xmlns:a16="http://schemas.microsoft.com/office/drawing/2014/main" val="713672571"/>
                    </a:ext>
                  </a:extLst>
                </a:gridCol>
                <a:gridCol w="784547">
                  <a:extLst>
                    <a:ext uri="{9D8B030D-6E8A-4147-A177-3AD203B41FA5}">
                      <a16:colId xmlns:a16="http://schemas.microsoft.com/office/drawing/2014/main" val="3526641583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2854627715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4175401905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1723837975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2427011527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779711617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137349939"/>
                    </a:ext>
                  </a:extLst>
                </a:gridCol>
                <a:gridCol w="788762">
                  <a:extLst>
                    <a:ext uri="{9D8B030D-6E8A-4147-A177-3AD203B41FA5}">
                      <a16:colId xmlns:a16="http://schemas.microsoft.com/office/drawing/2014/main" val="325563179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방법론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65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운동측정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578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재활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311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반복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6685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에너지소비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52761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8876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518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E1C9BDF-A0FB-4069-89E1-93C886F1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400" b="1" dirty="0" err="1"/>
              <a:t>중심되는</a:t>
            </a:r>
            <a:r>
              <a:rPr lang="ko-KR" altLang="en-US" sz="2400" b="1" dirty="0"/>
              <a:t> 논문들 발굴</a:t>
            </a:r>
            <a:endParaRPr lang="en-US" altLang="ko-KR" sz="24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57C8648-4B06-4C9D-B60A-4A2D1439DB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 Survey of Human-Sensing: Methods for Detecting Presence, Count, Location, Track, and Identity (2010)</a:t>
            </a:r>
          </a:p>
          <a:p>
            <a:r>
              <a:rPr lang="en-US" altLang="ko-KR" dirty="0"/>
              <a:t>Detailed Survey on Motion Sensing (2014)</a:t>
            </a:r>
          </a:p>
          <a:p>
            <a:r>
              <a:rPr lang="en-US" altLang="ko-KR" dirty="0"/>
              <a:t>Histograms of Oriented Gradients for Human Detection </a:t>
            </a:r>
          </a:p>
          <a:p>
            <a:r>
              <a:rPr lang="en-US" altLang="ko-KR" dirty="0"/>
              <a:t>Inertial sensors for motion detection of human upper limbs</a:t>
            </a:r>
          </a:p>
          <a:p>
            <a:r>
              <a:rPr lang="en-US" altLang="ko-KR" dirty="0"/>
              <a:t>Using Boosted Features for the Detection of People in 2D Range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53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action recognition with extremities as semantic posture representation (2009)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인간의 행동 </a:t>
            </a:r>
            <a:r>
              <a:rPr lang="ko-KR" altLang="en-US" sz="2400" dirty="0" err="1"/>
              <a:t>인식을위한</a:t>
            </a:r>
            <a:r>
              <a:rPr lang="ko-KR" altLang="en-US" sz="2400" dirty="0"/>
              <a:t> 연구</a:t>
            </a:r>
            <a:endParaRPr lang="en-US" altLang="ko-KR" sz="2400" dirty="0"/>
          </a:p>
          <a:p>
            <a:r>
              <a:rPr lang="ko-KR" altLang="en-US" sz="2400" dirty="0"/>
              <a:t>윤곽선에서 사람의 말단을 정확하게 찾기 위해 가변적 인 뼈대 표현 </a:t>
            </a:r>
            <a:r>
              <a:rPr lang="en-US" altLang="ko-KR" sz="2400" dirty="0"/>
              <a:t>(VSS)</a:t>
            </a:r>
            <a:r>
              <a:rPr lang="ko-KR" altLang="en-US" sz="2400" dirty="0"/>
              <a:t>을 개발</a:t>
            </a:r>
            <a:endParaRPr lang="en-US" altLang="ko-KR" sz="2400" dirty="0"/>
          </a:p>
          <a:p>
            <a:r>
              <a:rPr lang="en-US" altLang="ko-KR" sz="2400" dirty="0"/>
              <a:t>VSS</a:t>
            </a:r>
            <a:r>
              <a:rPr lang="ko-KR" altLang="en-US" sz="2400" dirty="0"/>
              <a:t>와 이전 알고리즘을 구현하고 울타리를 등반하는 </a:t>
            </a:r>
            <a:r>
              <a:rPr lang="en-US" altLang="ko-KR" sz="2400" dirty="0"/>
              <a:t>50 </a:t>
            </a:r>
            <a:r>
              <a:rPr lang="ko-KR" altLang="en-US" sz="2400" dirty="0"/>
              <a:t>명의 인물 시퀀스에서 </a:t>
            </a:r>
            <a:r>
              <a:rPr lang="en-US" altLang="ko-KR" sz="2400" dirty="0"/>
              <a:t>1000 </a:t>
            </a:r>
            <a:r>
              <a:rPr lang="ko-KR" altLang="en-US" sz="2400" dirty="0"/>
              <a:t>프레임 집합을 통해 성능을 비교하여 각 표현의 특성을 분석</a:t>
            </a:r>
            <a:endParaRPr lang="en-US" altLang="ko-KR" sz="2400" dirty="0"/>
          </a:p>
          <a:p>
            <a:r>
              <a:rPr lang="ko-KR" altLang="en-US" sz="2400" dirty="0"/>
              <a:t>인간의 행동 인식에 기반한 </a:t>
            </a:r>
            <a:r>
              <a:rPr lang="en-US" altLang="ko-KR" sz="2400" dirty="0"/>
              <a:t>HMM (hidden Markov model)</a:t>
            </a:r>
            <a:r>
              <a:rPr lang="ko-KR" altLang="en-US" sz="2400" dirty="0"/>
              <a:t>을 위해 탐지 된 </a:t>
            </a:r>
            <a:r>
              <a:rPr lang="en-US" altLang="ko-KR" sz="2400" dirty="0" err="1"/>
              <a:t>extremitie</a:t>
            </a:r>
            <a:r>
              <a:rPr lang="ko-KR" altLang="en-US" sz="2400" dirty="0"/>
              <a:t>에서 특징 벡터를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721E7-DCB1-4A26-9BD3-FC2B8240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86" y="4902200"/>
            <a:ext cx="160020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B520C3-4529-45C7-985D-0F68DA39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4" y="4667163"/>
            <a:ext cx="5524500" cy="2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8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9A3571-C5FC-4032-8D06-0C1280BC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Poster Abstract: An RFID Based System for Monitoring Free Weight Exercises (2008)</a:t>
            </a:r>
          </a:p>
          <a:p>
            <a:r>
              <a:rPr lang="en-US" altLang="ko-KR" dirty="0"/>
              <a:t>The Virtual Trainer: Supervising Movements Through a Wearable Wireless Sensor Network (2009)</a:t>
            </a:r>
          </a:p>
          <a:p>
            <a:r>
              <a:rPr lang="en-US" altLang="ko-KR" dirty="0"/>
              <a:t>Towards Qualitative Assessment of Weight Lifting Exercises Using Body-Worn Sensors(2011)</a:t>
            </a:r>
          </a:p>
          <a:p>
            <a:r>
              <a:rPr lang="en-US" altLang="ko-KR" dirty="0"/>
              <a:t>Movement Detection Based on Filter with Symmetric Impulse Response (2011)</a:t>
            </a:r>
          </a:p>
          <a:p>
            <a:r>
              <a:rPr lang="en-US" altLang="ko-KR" dirty="0"/>
              <a:t>Exercise repetition detection for resistance training based on smartphones (2013)</a:t>
            </a:r>
          </a:p>
          <a:p>
            <a:r>
              <a:rPr lang="en-US" altLang="ko-KR" dirty="0" err="1"/>
              <a:t>MotionMA</a:t>
            </a:r>
            <a:r>
              <a:rPr lang="en-US" altLang="ko-KR" dirty="0"/>
              <a:t>: Motion Modelling and Analysis by Demonstration (2013)</a:t>
            </a:r>
          </a:p>
          <a:p>
            <a:r>
              <a:rPr lang="en-US" altLang="ko-KR" dirty="0"/>
              <a:t>Real-time Sonification of Biceps Curl Exercise Using Muscular Activity and Kinematics (2015)</a:t>
            </a:r>
          </a:p>
          <a:p>
            <a:r>
              <a:rPr lang="en-US" altLang="ko-KR" dirty="0" err="1"/>
              <a:t>WristRotate</a:t>
            </a:r>
            <a:r>
              <a:rPr lang="en-US" altLang="ko-KR" dirty="0"/>
              <a:t> – A Personalized Motion Gesture Delimiter for Wrist-Worn Devices(2015)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Detecting Unseen Anomalies in Weight Training Exercises (2016)</a:t>
            </a:r>
          </a:p>
          <a:p>
            <a:r>
              <a:rPr lang="en-US" altLang="ko-KR" dirty="0"/>
              <a:t>IMU-based Solution for Automatic Detection and Classification of Exercises in the Fitness Scenario (2017)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C41B1-B450-4FDC-AAC9-59DFC31C9559}"/>
              </a:ext>
            </a:extLst>
          </p:cNvPr>
          <p:cNvSpPr txBox="1"/>
          <p:nvPr/>
        </p:nvSpPr>
        <p:spPr>
          <a:xfrm>
            <a:off x="10304945" y="6488668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추가 발굴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09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2400" b="1" dirty="0"/>
              <a:t>상체운동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측정 방법 및 측정 부위 </a:t>
            </a:r>
            <a:r>
              <a:rPr lang="ko-KR" altLang="en-US" sz="2400" b="1" dirty="0" err="1"/>
              <a:t>년도별</a:t>
            </a:r>
            <a:r>
              <a:rPr lang="ko-KR" altLang="en-US" sz="2400" b="1" dirty="0"/>
              <a:t> 분류</a:t>
            </a:r>
            <a:endParaRPr lang="en-US" altLang="ko-KR" sz="2400" b="1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3D8D0145-DD87-4557-ADE0-71E00BF5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324620"/>
              </p:ext>
            </p:extLst>
          </p:nvPr>
        </p:nvGraphicFramePr>
        <p:xfrm>
          <a:off x="2488676" y="1825625"/>
          <a:ext cx="73434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0F4C13-63DF-4CD9-93EB-2D80CFBFEE2B}"/>
              </a:ext>
            </a:extLst>
          </p:cNvPr>
          <p:cNvSpPr txBox="1"/>
          <p:nvPr/>
        </p:nvSpPr>
        <p:spPr>
          <a:xfrm>
            <a:off x="2137227" y="484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08FFD-9780-402A-B414-85B38249BF1B}"/>
              </a:ext>
            </a:extLst>
          </p:cNvPr>
          <p:cNvSpPr txBox="1"/>
          <p:nvPr/>
        </p:nvSpPr>
        <p:spPr>
          <a:xfrm>
            <a:off x="1422127" y="406609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손목</a:t>
            </a:r>
            <a:r>
              <a:rPr lang="en-US" altLang="ko-KR" dirty="0"/>
              <a:t>/</a:t>
            </a:r>
            <a:r>
              <a:rPr lang="ko-KR" altLang="en-US" dirty="0"/>
              <a:t>팔꿈치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4E8C6-0997-4DE1-8033-235A0A1A7C77}"/>
              </a:ext>
            </a:extLst>
          </p:cNvPr>
          <p:cNvSpPr txBox="1"/>
          <p:nvPr/>
        </p:nvSpPr>
        <p:spPr>
          <a:xfrm>
            <a:off x="831384" y="333083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손목</a:t>
            </a:r>
            <a:r>
              <a:rPr lang="en-US" altLang="ko-KR" dirty="0"/>
              <a:t>/</a:t>
            </a:r>
            <a:r>
              <a:rPr lang="ko-KR" altLang="en-US" dirty="0"/>
              <a:t>팔꿈치</a:t>
            </a:r>
            <a:r>
              <a:rPr lang="en-US" altLang="ko-KR" dirty="0"/>
              <a:t>/</a:t>
            </a:r>
            <a:r>
              <a:rPr lang="ko-KR" altLang="en-US" dirty="0"/>
              <a:t>어깨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67A99-45B4-4021-9500-3FC3A63655E6}"/>
              </a:ext>
            </a:extLst>
          </p:cNvPr>
          <p:cNvSpPr txBox="1"/>
          <p:nvPr/>
        </p:nvSpPr>
        <p:spPr>
          <a:xfrm>
            <a:off x="2165510" y="1821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E10E3-6A3A-4000-91D1-5A50D56CBD43}"/>
              </a:ext>
            </a:extLst>
          </p:cNvPr>
          <p:cNvSpPr txBox="1"/>
          <p:nvPr/>
        </p:nvSpPr>
        <p:spPr>
          <a:xfrm>
            <a:off x="6160416" y="511279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7A261-23EB-47B2-AB6F-0849B39B01D4}"/>
              </a:ext>
            </a:extLst>
          </p:cNvPr>
          <p:cNvSpPr txBox="1"/>
          <p:nvPr/>
        </p:nvSpPr>
        <p:spPr>
          <a:xfrm>
            <a:off x="7163285" y="20412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17B20-CD73-4A70-8C41-38C300164DE1}"/>
              </a:ext>
            </a:extLst>
          </p:cNvPr>
          <p:cNvSpPr txBox="1"/>
          <p:nvPr/>
        </p:nvSpPr>
        <p:spPr>
          <a:xfrm>
            <a:off x="8497721" y="20056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A688FA7-D3B9-4F8F-B21A-CC43796ACAD1}"/>
              </a:ext>
            </a:extLst>
          </p:cNvPr>
          <p:cNvSpPr/>
          <p:nvPr/>
        </p:nvSpPr>
        <p:spPr>
          <a:xfrm>
            <a:off x="7835953" y="3452787"/>
            <a:ext cx="45719" cy="6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/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B73490CE-71B2-4239-BE49-10E13650F50B}"/>
              </a:ext>
            </a:extLst>
          </p:cNvPr>
          <p:cNvSpPr txBox="1"/>
          <p:nvPr/>
        </p:nvSpPr>
        <p:spPr>
          <a:xfrm>
            <a:off x="3013518" y="20056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실물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E2179A7-2D20-494B-9DCC-4B465582033C}"/>
              </a:ext>
            </a:extLst>
          </p:cNvPr>
          <p:cNvSpPr txBox="1"/>
          <p:nvPr/>
        </p:nvSpPr>
        <p:spPr>
          <a:xfrm>
            <a:off x="3841261" y="2882834"/>
            <a:ext cx="367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Electromagnetic Tracking Sensors</a:t>
            </a:r>
            <a:endParaRPr lang="ko-KR" alt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A0951-5593-4538-8F46-91434595B335}"/>
              </a:ext>
            </a:extLst>
          </p:cNvPr>
          <p:cNvSpPr txBox="1"/>
          <p:nvPr/>
        </p:nvSpPr>
        <p:spPr>
          <a:xfrm>
            <a:off x="2165510" y="2516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몸통</a:t>
            </a:r>
          </a:p>
        </p:txBody>
      </p:sp>
    </p:spTree>
    <p:extLst>
      <p:ext uri="{BB962C8B-B14F-4D97-AF65-F5344CB8AC3E}">
        <p14:creationId xmlns:p14="http://schemas.microsoft.com/office/powerpoint/2010/main" val="1128252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2400" b="1" dirty="0"/>
              <a:t>상체 </a:t>
            </a:r>
            <a:r>
              <a:rPr lang="en-US" altLang="ko-KR" sz="2400" b="1" dirty="0"/>
              <a:t>(Bicep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Curl</a:t>
            </a:r>
            <a:r>
              <a:rPr lang="ko-KR" altLang="en-US" sz="2400" b="1" dirty="0"/>
              <a:t> 위주의 조사 결과</a:t>
            </a:r>
            <a:r>
              <a:rPr lang="en-US" altLang="ko-KR" sz="2400" b="1" dirty="0"/>
              <a:t>)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3D8D0145-DD87-4557-ADE0-71E00BF5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859396"/>
              </p:ext>
            </p:extLst>
          </p:nvPr>
        </p:nvGraphicFramePr>
        <p:xfrm>
          <a:off x="2488676" y="1825625"/>
          <a:ext cx="73434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0F4C13-63DF-4CD9-93EB-2D80CFBFEE2B}"/>
              </a:ext>
            </a:extLst>
          </p:cNvPr>
          <p:cNvSpPr txBox="1"/>
          <p:nvPr/>
        </p:nvSpPr>
        <p:spPr>
          <a:xfrm>
            <a:off x="2137227" y="4842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08FFD-9780-402A-B414-85B38249BF1B}"/>
              </a:ext>
            </a:extLst>
          </p:cNvPr>
          <p:cNvSpPr txBox="1"/>
          <p:nvPr/>
        </p:nvSpPr>
        <p:spPr>
          <a:xfrm>
            <a:off x="1422127" y="4066094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손목</a:t>
            </a:r>
            <a:r>
              <a:rPr lang="en-US" altLang="ko-KR" dirty="0"/>
              <a:t>/</a:t>
            </a:r>
            <a:r>
              <a:rPr lang="ko-KR" altLang="en-US" dirty="0"/>
              <a:t>팔꿈치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4E8C6-0997-4DE1-8033-235A0A1A7C77}"/>
              </a:ext>
            </a:extLst>
          </p:cNvPr>
          <p:cNvSpPr txBox="1"/>
          <p:nvPr/>
        </p:nvSpPr>
        <p:spPr>
          <a:xfrm>
            <a:off x="831384" y="333083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손목</a:t>
            </a:r>
            <a:r>
              <a:rPr lang="en-US" altLang="ko-KR" dirty="0"/>
              <a:t>/</a:t>
            </a:r>
            <a:r>
              <a:rPr lang="ko-KR" altLang="en-US" dirty="0"/>
              <a:t>팔꿈치</a:t>
            </a:r>
            <a:r>
              <a:rPr lang="en-US" altLang="ko-KR" dirty="0"/>
              <a:t>/</a:t>
            </a:r>
            <a:r>
              <a:rPr lang="ko-KR" altLang="en-US" dirty="0"/>
              <a:t>어깨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67A99-45B4-4021-9500-3FC3A63655E6}"/>
              </a:ext>
            </a:extLst>
          </p:cNvPr>
          <p:cNvSpPr txBox="1"/>
          <p:nvPr/>
        </p:nvSpPr>
        <p:spPr>
          <a:xfrm>
            <a:off x="2137227" y="259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E10E3-6A3A-4000-91D1-5A50D56CBD43}"/>
              </a:ext>
            </a:extLst>
          </p:cNvPr>
          <p:cNvSpPr txBox="1"/>
          <p:nvPr/>
        </p:nvSpPr>
        <p:spPr>
          <a:xfrm>
            <a:off x="3420844" y="484239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RFID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7A261-23EB-47B2-AB6F-0849B39B01D4}"/>
              </a:ext>
            </a:extLst>
          </p:cNvPr>
          <p:cNvSpPr txBox="1"/>
          <p:nvPr/>
        </p:nvSpPr>
        <p:spPr>
          <a:xfrm>
            <a:off x="5306204" y="2524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17B20-CD73-4A70-8C41-38C300164DE1}"/>
              </a:ext>
            </a:extLst>
          </p:cNvPr>
          <p:cNvSpPr txBox="1"/>
          <p:nvPr/>
        </p:nvSpPr>
        <p:spPr>
          <a:xfrm>
            <a:off x="7828850" y="25311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</p:spTree>
    <p:extLst>
      <p:ext uri="{BB962C8B-B14F-4D97-AF65-F5344CB8AC3E}">
        <p14:creationId xmlns:p14="http://schemas.microsoft.com/office/powerpoint/2010/main" val="1365625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2400" b="1" dirty="0"/>
              <a:t>상체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푸쉬업</a:t>
            </a:r>
            <a:r>
              <a:rPr lang="ko-KR" altLang="en-US" sz="2400" b="1" dirty="0"/>
              <a:t> 위주의 조사 결과</a:t>
            </a:r>
            <a:r>
              <a:rPr lang="en-US" altLang="ko-KR" sz="2400" b="1" dirty="0"/>
              <a:t>)</a:t>
            </a: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3D8D0145-DD87-4557-ADE0-71E00BF5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269070"/>
              </p:ext>
            </p:extLst>
          </p:nvPr>
        </p:nvGraphicFramePr>
        <p:xfrm>
          <a:off x="2488676" y="1825625"/>
          <a:ext cx="7343481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B0F4C13-63DF-4CD9-93EB-2D80CFBFEE2B}"/>
              </a:ext>
            </a:extLst>
          </p:cNvPr>
          <p:cNvSpPr txBox="1"/>
          <p:nvPr/>
        </p:nvSpPr>
        <p:spPr>
          <a:xfrm>
            <a:off x="2359843" y="48423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08FFD-9780-402A-B414-85B38249BF1B}"/>
              </a:ext>
            </a:extLst>
          </p:cNvPr>
          <p:cNvSpPr txBox="1"/>
          <p:nvPr/>
        </p:nvSpPr>
        <p:spPr>
          <a:xfrm>
            <a:off x="2165510" y="41086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몸통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4E8C6-0997-4DE1-8033-235A0A1A7C77}"/>
              </a:ext>
            </a:extLst>
          </p:cNvPr>
          <p:cNvSpPr txBox="1"/>
          <p:nvPr/>
        </p:nvSpPr>
        <p:spPr>
          <a:xfrm>
            <a:off x="1353358" y="3332342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팔꿈치</a:t>
            </a:r>
            <a:r>
              <a:rPr lang="en-US" altLang="ko-KR" dirty="0"/>
              <a:t>/</a:t>
            </a:r>
            <a:r>
              <a:rPr lang="ko-KR" altLang="en-US" dirty="0"/>
              <a:t>어깨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67A99-45B4-4021-9500-3FC3A63655E6}"/>
              </a:ext>
            </a:extLst>
          </p:cNvPr>
          <p:cNvSpPr txBox="1"/>
          <p:nvPr/>
        </p:nvSpPr>
        <p:spPr>
          <a:xfrm>
            <a:off x="2137227" y="2598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전신</a:t>
            </a:r>
          </a:p>
        </p:txBody>
      </p:sp>
    </p:spTree>
    <p:extLst>
      <p:ext uri="{BB962C8B-B14F-4D97-AF65-F5344CB8AC3E}">
        <p14:creationId xmlns:p14="http://schemas.microsoft.com/office/powerpoint/2010/main" val="3148991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2D58319-CDC5-42C4-B987-211CB12D1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48992"/>
              </p:ext>
            </p:extLst>
          </p:nvPr>
        </p:nvGraphicFramePr>
        <p:xfrm>
          <a:off x="552206" y="2279451"/>
          <a:ext cx="3567308" cy="22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577FB64-E3BC-44BE-BD5B-CE8F11869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035362"/>
              </p:ext>
            </p:extLst>
          </p:nvPr>
        </p:nvGraphicFramePr>
        <p:xfrm>
          <a:off x="4427960" y="2279451"/>
          <a:ext cx="3336079" cy="22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78B594E-DC5B-4C9C-9FF5-28C762CD5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794134"/>
              </p:ext>
            </p:extLst>
          </p:nvPr>
        </p:nvGraphicFramePr>
        <p:xfrm>
          <a:off x="8072485" y="2279451"/>
          <a:ext cx="3336079" cy="229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88DB6841-98F7-41B1-AB69-1C0EB8A0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A review of hand gesture and sign language recognition techniques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376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B3AA-18B2-4DF2-BC1F-F0AAC71B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review of hand gesture and sign language recognition techniques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F13BB-6947-42FE-B81B-7E33926D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</p:spTree>
    <p:extLst>
      <p:ext uri="{BB962C8B-B14F-4D97-AF65-F5344CB8AC3E}">
        <p14:creationId xmlns:p14="http://schemas.microsoft.com/office/powerpoint/2010/main" val="302303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07203FF-F27A-4DD6-9017-23EE46623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096940"/>
              </p:ext>
            </p:extLst>
          </p:nvPr>
        </p:nvGraphicFramePr>
        <p:xfrm>
          <a:off x="1915583" y="1399116"/>
          <a:ext cx="8360834" cy="4059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02AC0-3DFB-4626-92D1-9F5891B57110}"/>
              </a:ext>
            </a:extLst>
          </p:cNvPr>
          <p:cNvSpPr txBox="1"/>
          <p:nvPr/>
        </p:nvSpPr>
        <p:spPr>
          <a:xfrm>
            <a:off x="8522406" y="0"/>
            <a:ext cx="36695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Template score matching in canonical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Maximum distribution value in centroidal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Finger posture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Template matching by shortest Euclidian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Finger likelihood based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BoF</a:t>
            </a:r>
            <a:r>
              <a:rPr lang="en-US" altLang="ko-KR" sz="1100" dirty="0"/>
              <a:t> K-means clustering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Block pixel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Hu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k-NN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SVM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4818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6FCA1AC-3A00-4818-B558-2FF0A56DF0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109319"/>
              </p:ext>
            </p:extLst>
          </p:nvPr>
        </p:nvGraphicFramePr>
        <p:xfrm>
          <a:off x="65151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8E715DF9-7E0A-4E1C-A435-A5B7A4FA9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986463"/>
              </p:ext>
            </p:extLst>
          </p:nvPr>
        </p:nvGraphicFramePr>
        <p:xfrm>
          <a:off x="5335571" y="2057400"/>
          <a:ext cx="645001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1200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6DCFBDF-2C07-49FB-B265-C7B5090E3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394642"/>
              </p:ext>
            </p:extLst>
          </p:nvPr>
        </p:nvGraphicFramePr>
        <p:xfrm>
          <a:off x="1945078" y="1329698"/>
          <a:ext cx="8301843" cy="4198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CE8FC4-0B51-478D-849A-C1CC882060D3}"/>
              </a:ext>
            </a:extLst>
          </p:cNvPr>
          <p:cNvSpPr txBox="1"/>
          <p:nvPr/>
        </p:nvSpPr>
        <p:spPr>
          <a:xfrm>
            <a:off x="181194" y="2828834"/>
            <a:ext cx="189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00000"/>
                </a:solidFill>
              </a:rPr>
              <a:t>HMM (HMMs)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Sparse Bayesian Classifier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030A0"/>
                </a:solidFill>
              </a:rPr>
              <a:t>Correction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C000"/>
                </a:solidFill>
              </a:rPr>
              <a:t>Simulated Annealing Hack Propagation NN 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EBDB2DA-A641-4239-87A7-2291D70E80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704665"/>
              </p:ext>
            </p:extLst>
          </p:nvPr>
        </p:nvGraphicFramePr>
        <p:xfrm>
          <a:off x="75819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317038AB-B408-4468-A71D-934EC8924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748893"/>
              </p:ext>
            </p:extLst>
          </p:nvPr>
        </p:nvGraphicFramePr>
        <p:xfrm>
          <a:off x="6861812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D67125-476D-45C3-A1CD-E78A9FDB7D7D}"/>
              </a:ext>
            </a:extLst>
          </p:cNvPr>
          <p:cNvSpPr txBox="1"/>
          <p:nvPr/>
        </p:nvSpPr>
        <p:spPr>
          <a:xfrm>
            <a:off x="0" y="0"/>
            <a:ext cx="189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00000"/>
                </a:solidFill>
              </a:rPr>
              <a:t>HMM (HMMs)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Sparse Bayesian Classifier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030A0"/>
                </a:solidFill>
              </a:rPr>
              <a:t>Correction Analysis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C000"/>
                </a:solidFill>
              </a:rPr>
              <a:t>Simulated Annealing Hack Propagation NN </a:t>
            </a:r>
            <a:endParaRPr lang="ko-KR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6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Action recognition based on a bag of 3D points (2010)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sequences of depth maps </a:t>
            </a:r>
            <a:r>
              <a:rPr lang="ko-KR" altLang="en-US" sz="2400" dirty="0"/>
              <a:t>에서 행동을 인식하는 방법 제시</a:t>
            </a:r>
            <a:endParaRPr lang="en-US" altLang="ko-KR" sz="2400" dirty="0"/>
          </a:p>
          <a:p>
            <a:r>
              <a:rPr lang="ko-KR" altLang="en-US" sz="2400" dirty="0"/>
              <a:t>자세를 특징 </a:t>
            </a:r>
            <a:r>
              <a:rPr lang="ko-KR" altLang="en-US" sz="2400" dirty="0" err="1"/>
              <a:t>짓기위해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3D</a:t>
            </a:r>
            <a:r>
              <a:rPr lang="ko-KR" altLang="en-US" sz="2400" dirty="0"/>
              <a:t> </a:t>
            </a:r>
            <a:r>
              <a:rPr lang="en-US" altLang="ko-KR" sz="2400" dirty="0"/>
              <a:t>points</a:t>
            </a:r>
            <a:r>
              <a:rPr lang="ko-KR" altLang="en-US" sz="2400" dirty="0"/>
              <a:t>를 분류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D45BA-26FB-4898-8F9E-A9661E9D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759075"/>
            <a:ext cx="4333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7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BBC6F121-0EF7-40B0-A859-A41225380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430418"/>
              </p:ext>
            </p:extLst>
          </p:nvPr>
        </p:nvGraphicFramePr>
        <p:xfrm>
          <a:off x="1796881" y="933595"/>
          <a:ext cx="8598237" cy="4990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5B5F89-15DC-4ABB-9F74-94C75E22EC38}"/>
              </a:ext>
            </a:extLst>
          </p:cNvPr>
          <p:cNvSpPr txBox="1"/>
          <p:nvPr/>
        </p:nvSpPr>
        <p:spPr>
          <a:xfrm>
            <a:off x="339499" y="282883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00000"/>
                </a:solidFill>
              </a:rPr>
              <a:t>Data Glove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C000"/>
                </a:solidFill>
              </a:rPr>
              <a:t>EMG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B050"/>
                </a:solidFill>
              </a:rPr>
              <a:t>Kinect</a:t>
            </a:r>
            <a:r>
              <a:rPr lang="en-US" altLang="ko-KR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1"/>
                </a:solidFill>
              </a:rPr>
              <a:t>Rader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030A0"/>
                </a:solidFill>
              </a:rPr>
              <a:t>LMC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(Leap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Motion)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2060"/>
                </a:solidFill>
              </a:rPr>
              <a:t>Wifi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9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046ACE7-F270-40F8-8B53-C2A191083F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719211"/>
              </p:ext>
            </p:extLst>
          </p:nvPr>
        </p:nvGraphicFramePr>
        <p:xfrm>
          <a:off x="79248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214AED7-FEFE-41F6-93AF-913803258A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022424"/>
              </p:ext>
            </p:extLst>
          </p:nvPr>
        </p:nvGraphicFramePr>
        <p:xfrm>
          <a:off x="6827522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08220B-5B7B-4A57-97E4-6A264CBD7402}"/>
              </a:ext>
            </a:extLst>
          </p:cNvPr>
          <p:cNvSpPr txBox="1"/>
          <p:nvPr/>
        </p:nvSpPr>
        <p:spPr>
          <a:xfrm>
            <a:off x="0" y="0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C00000"/>
                </a:solidFill>
              </a:rPr>
              <a:t>Data Glove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FFC000"/>
                </a:solidFill>
              </a:rPr>
              <a:t>EMG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B050"/>
                </a:solidFill>
              </a:rPr>
              <a:t>Kinect</a:t>
            </a:r>
            <a:r>
              <a:rPr lang="en-US" altLang="ko-KR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accent1"/>
                </a:solidFill>
              </a:rPr>
              <a:t>Rader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7030A0"/>
                </a:solidFill>
              </a:rPr>
              <a:t>LMC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(Leap</a:t>
            </a:r>
            <a:r>
              <a:rPr lang="ko-KR" altLang="en-US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>
                <a:solidFill>
                  <a:srgbClr val="7030A0"/>
                </a:solidFill>
              </a:rPr>
              <a:t>Motion)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02060"/>
                </a:solidFill>
              </a:rPr>
              <a:t>Wifi</a:t>
            </a:r>
            <a:endParaRPr lang="ko-KR" alt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08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819BA11-BE7E-4994-971C-41BD49D4B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7" y="1243813"/>
            <a:ext cx="9187543" cy="4986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BE654C-B0A2-4EB4-9579-A42EEB8933AB}"/>
              </a:ext>
            </a:extLst>
          </p:cNvPr>
          <p:cNvSpPr txBox="1"/>
          <p:nvPr/>
        </p:nvSpPr>
        <p:spPr>
          <a:xfrm>
            <a:off x="2286543" y="362673"/>
            <a:ext cx="761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년간의 동작인식 관련 연구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4C8CA-4F46-447F-9F08-B6A7767E88F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다양한 센서를 활용한 연구가 있었으나 동작의 형태는 단순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팔동작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다리동작에 그쳤으며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가지 수 또한 적었음</a:t>
            </a:r>
          </a:p>
        </p:txBody>
      </p:sp>
    </p:spTree>
    <p:extLst>
      <p:ext uri="{BB962C8B-B14F-4D97-AF65-F5344CB8AC3E}">
        <p14:creationId xmlns:p14="http://schemas.microsoft.com/office/powerpoint/2010/main" val="205082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165A0-7FE6-4758-946F-748BB3B18324}"/>
              </a:ext>
            </a:extLst>
          </p:cNvPr>
          <p:cNvSpPr txBox="1"/>
          <p:nvPr/>
        </p:nvSpPr>
        <p:spPr>
          <a:xfrm>
            <a:off x="1" y="222363"/>
            <a:ext cx="12191999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2010 </a:t>
            </a:r>
            <a:r>
              <a:rPr lang="ko-KR" altLang="en-US" sz="1100" dirty="0" err="1"/>
              <a:t>팔젓기</a:t>
            </a:r>
            <a:r>
              <a:rPr lang="en-US" altLang="ko-KR" sz="1100" dirty="0"/>
              <a:t>: Y. Wu, C. Goodall and N. El-</a:t>
            </a:r>
            <a:r>
              <a:rPr lang="en-US" altLang="ko-KR" sz="1100" dirty="0" err="1"/>
              <a:t>Sheimy</a:t>
            </a:r>
            <a:r>
              <a:rPr lang="en-US" altLang="ko-KR" sz="1100" dirty="0"/>
              <a:t>, Self-calibration for IMU/Odometer Land Navigation: Simulation and Test Results, 2010, ION 2010 International Technical Meeting January 25-27, 2010, San Diego, CA.</a:t>
            </a:r>
          </a:p>
          <a:p>
            <a:r>
              <a:rPr lang="en-US" altLang="ko-KR" sz="1100" dirty="0"/>
              <a:t>2010 </a:t>
            </a:r>
            <a:r>
              <a:rPr lang="ko-KR" altLang="en-US" sz="1100" dirty="0"/>
              <a:t>움직임 유무</a:t>
            </a:r>
            <a:r>
              <a:rPr lang="en-US" altLang="ko-KR" sz="1100" dirty="0"/>
              <a:t>: J. </a:t>
            </a:r>
            <a:r>
              <a:rPr lang="en-US" altLang="ko-KR" sz="1100" dirty="0" err="1"/>
              <a:t>Callmer</a:t>
            </a:r>
            <a:r>
              <a:rPr lang="en-US" altLang="ko-KR" sz="1100" dirty="0"/>
              <a:t> , D. </a:t>
            </a:r>
            <a:r>
              <a:rPr lang="en-US" altLang="ko-KR" sz="1100" dirty="0" err="1"/>
              <a:t>Törnqvist</a:t>
            </a:r>
            <a:r>
              <a:rPr lang="en-US" altLang="ko-KR" sz="1100" dirty="0"/>
              <a:t>, F. Gustafsson, Probabilistic stand still detection using foot mounted IMU</a:t>
            </a:r>
          </a:p>
          <a:p>
            <a:r>
              <a:rPr lang="en-US" altLang="ko-KR" sz="1100" dirty="0"/>
              <a:t>2010 </a:t>
            </a:r>
            <a:r>
              <a:rPr lang="ko-KR" altLang="en-US" sz="1100" dirty="0"/>
              <a:t>걷기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Shuozhi</a:t>
            </a:r>
            <a:r>
              <a:rPr lang="en-US" altLang="ko-KR" sz="1100" dirty="0"/>
              <a:t> Yang  &amp; </a:t>
            </a:r>
            <a:r>
              <a:rPr lang="en-US" altLang="ko-KR" sz="1100" dirty="0" err="1"/>
              <a:t>Qingguo</a:t>
            </a:r>
            <a:r>
              <a:rPr lang="en-US" altLang="ko-KR" sz="1100" dirty="0"/>
              <a:t> Li, IMU-based ambulatory walking speed estimation in constrained treadmill and </a:t>
            </a:r>
            <a:r>
              <a:rPr lang="en-US" altLang="ko-KR" sz="1100" dirty="0" err="1"/>
              <a:t>overground</a:t>
            </a:r>
            <a:r>
              <a:rPr lang="en-US" altLang="ko-KR" sz="1100" dirty="0"/>
              <a:t> walking, Computer Methods in Biomechanics and Biomedical Engineering, Pages 313-322 | Received 01 Jun 2010, Accepted 20 Oct 2010, Published online: 02 Feb 2011</a:t>
            </a:r>
          </a:p>
          <a:p>
            <a:r>
              <a:rPr lang="en-US" altLang="ko-KR" sz="1100" dirty="0"/>
              <a:t>2012 </a:t>
            </a:r>
            <a:r>
              <a:rPr lang="ko-KR" altLang="en-US" sz="1100" dirty="0"/>
              <a:t>앉기</a:t>
            </a:r>
            <a:r>
              <a:rPr lang="en-US" altLang="ko-KR" sz="1100" dirty="0"/>
              <a:t>: Lin JFS, </a:t>
            </a:r>
            <a:r>
              <a:rPr lang="en-US" altLang="ko-KR" sz="1100" dirty="0" err="1"/>
              <a:t>Kulic</a:t>
            </a:r>
            <a:r>
              <a:rPr lang="en-US" altLang="ko-KR" sz="1100" dirty="0"/>
              <a:t>´ D. Human pose recovery using wireless inertial measurement units. </a:t>
            </a:r>
            <a:r>
              <a:rPr lang="en-US" altLang="ko-KR" sz="1100" dirty="0" err="1"/>
              <a:t>Physiol</a:t>
            </a:r>
            <a:r>
              <a:rPr lang="en-US" altLang="ko-KR" sz="1100" dirty="0"/>
              <a:t> Meas. [Internet]. 2012</a:t>
            </a:r>
          </a:p>
          <a:p>
            <a:r>
              <a:rPr lang="en-US" altLang="ko-KR" sz="1100" dirty="0"/>
              <a:t>2013 </a:t>
            </a:r>
            <a:r>
              <a:rPr lang="ko-KR" altLang="en-US" sz="1100" dirty="0"/>
              <a:t>다리밀기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Pernek</a:t>
            </a:r>
            <a:r>
              <a:rPr lang="en-US" altLang="ko-KR" sz="1100" dirty="0"/>
              <a:t> I, Hummel KA, </a:t>
            </a:r>
            <a:r>
              <a:rPr lang="en-US" altLang="ko-KR" sz="1100" dirty="0" err="1"/>
              <a:t>Kokol</a:t>
            </a:r>
            <a:r>
              <a:rPr lang="en-US" altLang="ko-KR" sz="1100" dirty="0"/>
              <a:t> P. Exercise repetition detection for resistance training based on smartphones. Pers Ubiquitous </a:t>
            </a:r>
            <a:r>
              <a:rPr lang="en-US" altLang="ko-KR" sz="1100" dirty="0" err="1"/>
              <a:t>Comput</a:t>
            </a:r>
            <a:r>
              <a:rPr lang="en-US" altLang="ko-KR" sz="1100" dirty="0"/>
              <a:t>. 2012;17:771–82. </a:t>
            </a:r>
          </a:p>
          <a:p>
            <a:r>
              <a:rPr lang="en-US" altLang="ko-KR" sz="1100" dirty="0"/>
              <a:t>2014 </a:t>
            </a:r>
            <a:r>
              <a:rPr lang="ko-KR" altLang="en-US" sz="1100" dirty="0" err="1"/>
              <a:t>주먹쥐기</a:t>
            </a:r>
            <a:r>
              <a:rPr lang="en-US" altLang="ko-KR" sz="1100" dirty="0"/>
              <a:t>: Yeo HS, Lee BG, Lim H (2015) Hand tracking and gesture recognition system for human–computer interaction using low-cost hardware. </a:t>
            </a:r>
            <a:r>
              <a:rPr lang="en-US" altLang="ko-KR" sz="1100" dirty="0" err="1"/>
              <a:t>Multimed</a:t>
            </a:r>
            <a:r>
              <a:rPr lang="en-US" altLang="ko-KR" sz="1100" dirty="0"/>
              <a:t> Tools Appl 74(8):2687–715. </a:t>
            </a:r>
          </a:p>
          <a:p>
            <a:r>
              <a:rPr lang="en-US" altLang="ko-KR" sz="1100" dirty="0"/>
              <a:t>2014 </a:t>
            </a:r>
            <a:r>
              <a:rPr lang="ko-KR" altLang="en-US" sz="1100" dirty="0" err="1"/>
              <a:t>스쿼트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Morris D, </a:t>
            </a:r>
            <a:r>
              <a:rPr lang="en-US" altLang="ko-KR" sz="1100" dirty="0" err="1"/>
              <a:t>Saponas</a:t>
            </a:r>
            <a:r>
              <a:rPr lang="en-US" altLang="ko-KR" sz="1100" dirty="0"/>
              <a:t> TS, Guillory A, </a:t>
            </a:r>
            <a:r>
              <a:rPr lang="en-US" altLang="ko-KR" sz="1100" dirty="0" err="1"/>
              <a:t>Kelner</a:t>
            </a:r>
            <a:r>
              <a:rPr lang="en-US" altLang="ko-KR" sz="1100" dirty="0"/>
              <a:t> I. </a:t>
            </a:r>
            <a:r>
              <a:rPr lang="en-US" altLang="ko-KR" sz="1100" dirty="0" err="1"/>
              <a:t>RecoFit</a:t>
            </a:r>
            <a:r>
              <a:rPr lang="en-US" altLang="ko-KR" sz="1100" dirty="0"/>
              <a:t>: using a wearable sensor to find, recognize, and count repetitive exercises. In: CHI ’14 Proc SIGCHI Conf Hum Factors </a:t>
            </a:r>
            <a:r>
              <a:rPr lang="en-US" altLang="ko-KR" sz="1100" dirty="0" err="1"/>
              <a:t>Comput</a:t>
            </a:r>
            <a:r>
              <a:rPr lang="en-US" altLang="ko-KR" sz="1100" dirty="0"/>
              <a:t> Syst. [Internet]. ACM; 2014. p. 3225–34. http://dl.acm.org/citation. </a:t>
            </a:r>
            <a:r>
              <a:rPr lang="en-US" altLang="ko-KR" sz="1100" dirty="0" err="1"/>
              <a:t>cfm?id</a:t>
            </a:r>
            <a:r>
              <a:rPr lang="en-US" altLang="ko-KR" sz="1100" dirty="0"/>
              <a:t>=2557116. </a:t>
            </a:r>
          </a:p>
          <a:p>
            <a:r>
              <a:rPr lang="en-US" altLang="ko-KR" sz="1100" dirty="0"/>
              <a:t>2015 </a:t>
            </a:r>
            <a:r>
              <a:rPr lang="ko-KR" altLang="en-US" sz="1100" dirty="0"/>
              <a:t>머리 흔들기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Abdelnasser</a:t>
            </a:r>
            <a:r>
              <a:rPr lang="en-US" altLang="ko-KR" sz="1100" dirty="0"/>
              <a:t> H, Youssef M, </a:t>
            </a:r>
            <a:r>
              <a:rPr lang="en-US" altLang="ko-KR" sz="1100" dirty="0" err="1"/>
              <a:t>Harras</a:t>
            </a:r>
            <a:r>
              <a:rPr lang="en-US" altLang="ko-KR" sz="1100" dirty="0"/>
              <a:t> KA (2015) </a:t>
            </a:r>
            <a:r>
              <a:rPr lang="en-US" altLang="ko-KR" sz="1100" dirty="0" err="1"/>
              <a:t>Wigest</a:t>
            </a:r>
            <a:r>
              <a:rPr lang="en-US" altLang="ko-KR" sz="1100" dirty="0"/>
              <a:t>: a ubiquitous </a:t>
            </a:r>
            <a:r>
              <a:rPr lang="en-US" altLang="ko-KR" sz="1100" dirty="0" err="1"/>
              <a:t>wifi</a:t>
            </a:r>
            <a:r>
              <a:rPr lang="en-US" altLang="ko-KR" sz="1100" dirty="0"/>
              <a:t>-based gesture recognition system. In: 2015 IEEE conference on computer communications (INFOCOM, IEEE, pp 1472–1480 ) </a:t>
            </a:r>
          </a:p>
          <a:p>
            <a:r>
              <a:rPr lang="en-US" altLang="ko-KR" sz="1100" dirty="0"/>
              <a:t>2015 </a:t>
            </a:r>
            <a:r>
              <a:rPr lang="ko-KR" altLang="en-US" sz="1100" dirty="0" err="1"/>
              <a:t>팔흔들기</a:t>
            </a:r>
            <a:r>
              <a:rPr lang="en-US" altLang="ko-KR" sz="1100" dirty="0"/>
              <a:t>: Wan Q, Li Y, Li C, Pal R (2014) Gesture recognition for smart home applications using portable radar sensors. In: 2014 36th annual international conference of the IEEE engineering in medicine and biology society, IEEE, pp 6414–64172016 </a:t>
            </a:r>
            <a:r>
              <a:rPr lang="ko-KR" altLang="en-US" sz="1100" dirty="0"/>
              <a:t>간단한</a:t>
            </a:r>
            <a:r>
              <a:rPr lang="en-US" altLang="ko-KR" sz="1100" dirty="0"/>
              <a:t> </a:t>
            </a:r>
            <a:r>
              <a:rPr lang="ko-KR" altLang="en-US" sz="1100" dirty="0"/>
              <a:t>수신호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it-IT" altLang="ko-KR" sz="1100" dirty="0"/>
              <a:t>Xuhong Ma and Jinzhu Peng, </a:t>
            </a:r>
            <a:r>
              <a:rPr lang="en-US" altLang="ko-KR" sz="1100" dirty="0"/>
              <a:t>Kinect Sensor-Based Long-Distance Hand Gesture Recognition and Fingertip Detection with Depth Information, Journal of Sensors Volume 2018, Article ID 5809769, 9 pages</a:t>
            </a:r>
          </a:p>
          <a:p>
            <a:r>
              <a:rPr lang="en-US" altLang="ko-KR" sz="1100" dirty="0"/>
              <a:t>2015 </a:t>
            </a:r>
            <a:r>
              <a:rPr lang="ko-KR" altLang="en-US" sz="1100" dirty="0"/>
              <a:t>박스 들어 올리기</a:t>
            </a:r>
            <a:r>
              <a:rPr lang="en-US" altLang="ko-KR" sz="1100" dirty="0"/>
              <a:t>: J. Chen, C. R. </a:t>
            </a:r>
            <a:r>
              <a:rPr lang="en-US" altLang="ko-KR" sz="1100" dirty="0" err="1"/>
              <a:t>Ahn</a:t>
            </a:r>
            <a:r>
              <a:rPr lang="en-US" altLang="ko-KR" sz="1100" dirty="0"/>
              <a:t>, and S. Han, Detecting the Hazards of Lifting and Carrying in Construction through a Coupled 3D Sensing and IMUs Sensing System, 2014 international conference of COMPUTING IN CIVIL AND BUILDING ENGINEERING ©ASCE 2014 </a:t>
            </a:r>
          </a:p>
          <a:p>
            <a:r>
              <a:rPr lang="en-US" altLang="ko-KR" sz="1100" dirty="0"/>
              <a:t>2015 </a:t>
            </a:r>
            <a:r>
              <a:rPr lang="ko-KR" altLang="en-US" sz="1100" dirty="0"/>
              <a:t>누워서 </a:t>
            </a:r>
            <a:r>
              <a:rPr lang="ko-KR" altLang="en-US" sz="1100" dirty="0" err="1"/>
              <a:t>다리들기</a:t>
            </a:r>
            <a:r>
              <a:rPr lang="en-US" altLang="ko-KR" sz="1100" dirty="0"/>
              <a:t>: Chen K-H, Chen P-C, Liu K-C, Chan C-T. Wearable </a:t>
            </a:r>
            <a:r>
              <a:rPr lang="en-US" altLang="ko-KR" sz="1100" dirty="0" err="1"/>
              <a:t>sensorbased</a:t>
            </a:r>
            <a:r>
              <a:rPr lang="en-US" altLang="ko-KR" sz="1100" dirty="0"/>
              <a:t> rehabilitation exercise assessment for knee osteoarthritis. Sensors (Basel). [Internet]. Springer; 2015;15:4193–211. http:// www.ncbi.nlm.nih.gov/pmc/articles/PMC4367405/.</a:t>
            </a:r>
          </a:p>
          <a:p>
            <a:r>
              <a:rPr lang="en-US" altLang="ko-KR" sz="1100" dirty="0"/>
              <a:t>2016 </a:t>
            </a:r>
            <a:r>
              <a:rPr lang="ko-KR" altLang="en-US" sz="1100" dirty="0"/>
              <a:t>방향지시</a:t>
            </a:r>
            <a:r>
              <a:rPr lang="en-US" altLang="ko-KR" sz="1100" dirty="0"/>
              <a:t>: H. </a:t>
            </a:r>
            <a:r>
              <a:rPr lang="en-US" altLang="ko-KR" sz="1100" dirty="0" err="1"/>
              <a:t>Fürntratt</a:t>
            </a:r>
            <a:r>
              <a:rPr lang="en-US" altLang="ko-KR" sz="1100" dirty="0"/>
              <a:t>, H. </a:t>
            </a:r>
            <a:r>
              <a:rPr lang="en-US" altLang="ko-KR" sz="1100" dirty="0" err="1"/>
              <a:t>Neuschmied</a:t>
            </a:r>
            <a:r>
              <a:rPr lang="en-US" altLang="ko-KR" sz="1100" dirty="0"/>
              <a:t>, Evaluating Pointing Accuracy on Kinect V2 Sensor, Proceedings of the 2nd International Conference on Human-Computer Interaction Prague, Czech Republic, August 14-15, 2014 Paper No. 124</a:t>
            </a:r>
          </a:p>
          <a:p>
            <a:r>
              <a:rPr lang="en-US" altLang="ko-KR" sz="1100" dirty="0"/>
              <a:t>2016 </a:t>
            </a:r>
            <a:r>
              <a:rPr lang="ko-KR" altLang="en-US" sz="1100" dirty="0"/>
              <a:t>제자리 뛰기 </a:t>
            </a:r>
            <a:r>
              <a:rPr lang="en-US" altLang="ko-KR" sz="1100" dirty="0"/>
              <a:t>: Ryan S. </a:t>
            </a:r>
            <a:r>
              <a:rPr lang="en-US" altLang="ko-KR" sz="1100" dirty="0" err="1"/>
              <a:t>McGinnisEmail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authorStephen</a:t>
            </a:r>
            <a:r>
              <a:rPr lang="en-US" altLang="ko-KR" sz="1100" dirty="0"/>
              <a:t> M. </a:t>
            </a:r>
            <a:r>
              <a:rPr lang="en-US" altLang="ko-KR" sz="1100" dirty="0" err="1"/>
              <a:t>CainSteven</a:t>
            </a:r>
            <a:r>
              <a:rPr lang="en-US" altLang="ko-KR" sz="1100" dirty="0"/>
              <a:t> P. </a:t>
            </a:r>
            <a:r>
              <a:rPr lang="en-US" altLang="ko-KR" sz="1100" dirty="0" err="1"/>
              <a:t>DavidsonRachel</a:t>
            </a:r>
            <a:r>
              <a:rPr lang="en-US" altLang="ko-KR" sz="1100" dirty="0"/>
              <a:t> V. </a:t>
            </a:r>
            <a:r>
              <a:rPr lang="en-US" altLang="ko-KR" sz="1100" dirty="0" err="1"/>
              <a:t>VitaliNoel</a:t>
            </a:r>
            <a:r>
              <a:rPr lang="en-US" altLang="ko-KR" sz="1100" dirty="0"/>
              <a:t> C. </a:t>
            </a:r>
            <a:r>
              <a:rPr lang="en-US" altLang="ko-KR" sz="1100" dirty="0" err="1"/>
              <a:t>PerkinsScott</a:t>
            </a:r>
            <a:r>
              <a:rPr lang="en-US" altLang="ko-KR" sz="1100" dirty="0"/>
              <a:t> G. McLean, Quantifying the effects of load carriage and fatigue under load on sacral kinematics during countermovement vertical jump with IMU-based method, Sports Engineering, March 2016, Volume 19, Issue 1, pp 21–34.</a:t>
            </a:r>
          </a:p>
          <a:p>
            <a:r>
              <a:rPr lang="en-US" altLang="ko-KR" sz="1100" dirty="0"/>
              <a:t>2016 </a:t>
            </a:r>
            <a:r>
              <a:rPr lang="ko-KR" altLang="en-US" sz="1100" dirty="0"/>
              <a:t>앉기</a:t>
            </a:r>
            <a:r>
              <a:rPr lang="en-US" altLang="ko-KR" sz="1100" dirty="0"/>
              <a:t>: Brodie M. · </a:t>
            </a:r>
            <a:r>
              <a:rPr lang="en-US" altLang="ko-KR" sz="1100" dirty="0" err="1"/>
              <a:t>Gschwind</a:t>
            </a:r>
            <a:r>
              <a:rPr lang="en-US" altLang="ko-KR" sz="1100" dirty="0"/>
              <a:t> Y.J. · Lord S.R. · </a:t>
            </a:r>
            <a:r>
              <a:rPr lang="en-US" altLang="ko-KR" sz="1100" dirty="0" err="1"/>
              <a:t>Zagler</a:t>
            </a:r>
            <a:r>
              <a:rPr lang="en-US" altLang="ko-KR" sz="1100" dirty="0"/>
              <a:t> W.L. · </a:t>
            </a:r>
            <a:r>
              <a:rPr lang="en-US" altLang="ko-KR" sz="1100" dirty="0" err="1"/>
              <a:t>Delbaere</a:t>
            </a:r>
            <a:r>
              <a:rPr lang="en-US" altLang="ko-KR" sz="1100" dirty="0"/>
              <a:t> K., Kinect-Based Five-Times-Sit-to-Stand Test for Clinical and In-Home Assessment of Fall Risk in Older People, Regenerative and Technological Section / Original Paper, 2016, Vol.62, No. 1,</a:t>
            </a:r>
            <a:r>
              <a:rPr lang="ko-KR" altLang="en-US" sz="1100" dirty="0"/>
              <a:t> </a:t>
            </a:r>
            <a:r>
              <a:rPr lang="en-US" altLang="ko-KR" sz="1100" dirty="0"/>
              <a:t>December 2015 </a:t>
            </a:r>
          </a:p>
          <a:p>
            <a:r>
              <a:rPr lang="en-US" altLang="ko-KR" sz="1100" dirty="0"/>
              <a:t>2017 </a:t>
            </a:r>
            <a:r>
              <a:rPr lang="ko-KR" altLang="en-US" sz="1100" dirty="0" err="1"/>
              <a:t>팔들어</a:t>
            </a:r>
            <a:r>
              <a:rPr lang="ko-KR" altLang="en-US" sz="1100" dirty="0"/>
              <a:t> 올리기</a:t>
            </a:r>
            <a:r>
              <a:rPr lang="en-US" altLang="ko-KR" sz="1100" dirty="0"/>
              <a:t>: van </a:t>
            </a:r>
            <a:r>
              <a:rPr lang="en-US" altLang="ko-KR" sz="1100" dirty="0" err="1"/>
              <a:t>Meulen</a:t>
            </a:r>
            <a:r>
              <a:rPr lang="en-US" altLang="ko-KR" sz="1100" dirty="0"/>
              <a:t> FB, van </a:t>
            </a:r>
            <a:r>
              <a:rPr lang="en-US" altLang="ko-KR" sz="1100" dirty="0" err="1"/>
              <a:t>Beijnum</a:t>
            </a:r>
            <a:r>
              <a:rPr lang="en-US" altLang="ko-KR" sz="1100" dirty="0"/>
              <a:t> BF, </a:t>
            </a:r>
            <a:r>
              <a:rPr lang="en-US" altLang="ko-KR" sz="1100" dirty="0" err="1"/>
              <a:t>Buurke</a:t>
            </a:r>
            <a:r>
              <a:rPr lang="en-US" altLang="ko-KR" sz="1100" dirty="0"/>
              <a:t> JH, </a:t>
            </a:r>
            <a:r>
              <a:rPr lang="en-US" altLang="ko-KR" sz="1100" dirty="0" err="1"/>
              <a:t>Veltink</a:t>
            </a:r>
            <a:r>
              <a:rPr lang="en-US" altLang="ko-KR" sz="1100" dirty="0"/>
              <a:t> PH., Assessment of lower arm movements using one inertial sensor, IEEE Int Conf </a:t>
            </a:r>
            <a:r>
              <a:rPr lang="en-US" altLang="ko-KR" sz="1100" dirty="0" err="1"/>
              <a:t>Rehabil</a:t>
            </a:r>
            <a:r>
              <a:rPr lang="en-US" altLang="ko-KR" sz="1100" dirty="0"/>
              <a:t> Robot. 2017 Jul;2017:1407-1412</a:t>
            </a:r>
          </a:p>
          <a:p>
            <a:r>
              <a:rPr lang="en-US" altLang="ko-KR" sz="1100" dirty="0"/>
              <a:t>2017 </a:t>
            </a:r>
            <a:r>
              <a:rPr lang="ko-KR" altLang="en-US" sz="1100" dirty="0" err="1"/>
              <a:t>런지</a:t>
            </a:r>
            <a:r>
              <a:rPr lang="en-US" altLang="ko-KR" sz="1100" dirty="0"/>
              <a:t> </a:t>
            </a:r>
            <a:r>
              <a:rPr lang="ko-KR" altLang="en-US" sz="1100" dirty="0"/>
              <a:t>동작</a:t>
            </a:r>
            <a:r>
              <a:rPr lang="en-US" altLang="ko-KR" sz="1100" dirty="0"/>
              <a:t>: O'Reilly MA, Whelan DF, Ward TE, Delahunt E, Caulfield B. Classification of lunge biomechanics with multiple and individual inertial measurement units., Sports </a:t>
            </a:r>
            <a:r>
              <a:rPr lang="en-US" altLang="ko-KR" sz="1100" dirty="0" err="1"/>
              <a:t>Biomech</a:t>
            </a:r>
            <a:r>
              <a:rPr lang="en-US" altLang="ko-KR" sz="1100" dirty="0"/>
              <a:t>. 2017 Sep;16(3):342-360. </a:t>
            </a:r>
            <a:r>
              <a:rPr lang="en-US" altLang="ko-KR" sz="1100" dirty="0" err="1"/>
              <a:t>doi</a:t>
            </a:r>
            <a:r>
              <a:rPr lang="en-US" altLang="ko-KR" sz="1100" dirty="0"/>
              <a:t>: 10.1080/14763141.2017.1314544. </a:t>
            </a:r>
            <a:r>
              <a:rPr lang="en-US" altLang="ko-KR" sz="1100" dirty="0" err="1"/>
              <a:t>Epub</a:t>
            </a:r>
            <a:r>
              <a:rPr lang="en-US" altLang="ko-KR" sz="1100" dirty="0"/>
              <a:t> 2017 May 19. 2018 </a:t>
            </a:r>
            <a:r>
              <a:rPr lang="ko-KR" altLang="en-US" sz="1100" dirty="0"/>
              <a:t>방향지시</a:t>
            </a:r>
            <a:r>
              <a:rPr lang="en-US" altLang="ko-KR" sz="1100" dirty="0"/>
              <a:t>: Hang Wang, Mohamed Irfan Mohamed </a:t>
            </a:r>
            <a:r>
              <a:rPr lang="en-US" altLang="ko-KR" sz="1100" dirty="0" err="1"/>
              <a:t>Refai</a:t>
            </a:r>
            <a:r>
              <a:rPr lang="en-US" altLang="ko-KR" sz="1100" dirty="0"/>
              <a:t>, Bernhard J.F. van </a:t>
            </a:r>
            <a:r>
              <a:rPr lang="en-US" altLang="ko-KR" sz="1100" dirty="0" err="1"/>
              <a:t>Beijnum</a:t>
            </a:r>
            <a:r>
              <a:rPr lang="en-US" altLang="ko-KR" sz="1100" dirty="0"/>
              <a:t>, Measuring Upper-Extremity Use with One IMU, 12th International Joint Conference on Biomedical Engineering Systems and Technologies 2019 - Vienna House Diplomat Prague, Prague, Czech Republic </a:t>
            </a:r>
          </a:p>
          <a:p>
            <a:r>
              <a:rPr lang="en-US" altLang="ko-KR" sz="1100" dirty="0"/>
              <a:t>2018 </a:t>
            </a:r>
            <a:r>
              <a:rPr lang="ko-KR" altLang="en-US" sz="1100" dirty="0"/>
              <a:t>방향지시</a:t>
            </a:r>
            <a:r>
              <a:rPr lang="en-US" altLang="ko-KR" sz="1100" dirty="0"/>
              <a:t>: </a:t>
            </a:r>
            <a:r>
              <a:rPr lang="it-IT" altLang="ko-KR" sz="1100" dirty="0"/>
              <a:t>D. Broggini, B. Gromov, A. Giusti, L. M. Gambardella, </a:t>
            </a:r>
            <a:r>
              <a:rPr lang="en-US" altLang="ko-KR" sz="1100" dirty="0"/>
              <a:t>Learning to Detect Pointing Gestures from Wearable IMUs,</a:t>
            </a:r>
            <a:r>
              <a:rPr lang="ko-KR" altLang="en-US" sz="1100" dirty="0"/>
              <a:t> </a:t>
            </a:r>
            <a:r>
              <a:rPr lang="en-US" altLang="ko-KR" sz="1100" dirty="0"/>
              <a:t>The Thirty-Second AAAI Conference on Artificial Intelligence (AAAI-18)</a:t>
            </a:r>
          </a:p>
          <a:p>
            <a:r>
              <a:rPr lang="en-US" altLang="ko-KR" sz="1100" dirty="0"/>
              <a:t>2018 5</a:t>
            </a:r>
            <a:r>
              <a:rPr lang="ko-KR" altLang="en-US" sz="1100" dirty="0"/>
              <a:t>가지 하체 운동</a:t>
            </a:r>
            <a:r>
              <a:rPr lang="en-US" altLang="ko-KR" sz="1100" dirty="0"/>
              <a:t>: M. Georgi, C. Amma, T. Schultz, Recognizing Hand and Finger Gestures with IMU based Motion and EMG based Muscle Activity Sensing, Proceeding</a:t>
            </a:r>
            <a:br>
              <a:rPr lang="en-US" altLang="ko-KR" sz="1100" dirty="0"/>
            </a:br>
            <a:r>
              <a:rPr lang="en-US" altLang="ko-KR" sz="1100" dirty="0"/>
              <a:t>BIOSTEC 2015 Proceedings of the International Joint Conference on Biomedical Engineering Systems and Technologies - Volume 4</a:t>
            </a:r>
            <a:br>
              <a:rPr lang="en-US" altLang="ko-KR" sz="1100" dirty="0"/>
            </a:br>
            <a:r>
              <a:rPr lang="en-US" altLang="ko-KR" sz="1100" dirty="0"/>
              <a:t>Pages 99-108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85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recognition using body joint-angle features and hidden Markov model</a:t>
            </a:r>
            <a:r>
              <a:rPr lang="en-US" altLang="ko-KR" sz="2800" dirty="0"/>
              <a:t> </a:t>
            </a:r>
            <a:r>
              <a:rPr lang="en-US" altLang="ko-KR" sz="2800" b="1" dirty="0"/>
              <a:t>(2011)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human activity recognition (HAR): </a:t>
            </a:r>
            <a:r>
              <a:rPr lang="ko-KR" altLang="en-US" sz="2400" dirty="0"/>
              <a:t>관절각을 사용한 인간의 활동 인식</a:t>
            </a:r>
            <a:endParaRPr lang="en-US" altLang="ko-KR" sz="2400" dirty="0"/>
          </a:p>
          <a:p>
            <a:r>
              <a:rPr lang="ko-KR" altLang="en-US" sz="2400" dirty="0"/>
              <a:t>관절 각이 다중 카메라로 포착 된 광학 마커 위치로부터 계산이 아닌 스테레오 카메라를 통한 계산</a:t>
            </a:r>
            <a:endParaRPr lang="en-US" altLang="ko-KR" sz="2400" dirty="0"/>
          </a:p>
          <a:p>
            <a:r>
              <a:rPr lang="da-DK" altLang="ko-KR" sz="2400" dirty="0"/>
              <a:t>a hidden Markov model (HMM)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</a:p>
        </p:txBody>
      </p:sp>
    </p:spTree>
    <p:extLst>
      <p:ext uri="{BB962C8B-B14F-4D97-AF65-F5344CB8AC3E}">
        <p14:creationId xmlns:p14="http://schemas.microsoft.com/office/powerpoint/2010/main" val="5717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detection using depth information by Kinect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사용한 사람인식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2C0FF-1FD3-4013-9B11-96D737B4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2385601"/>
            <a:ext cx="5138057" cy="4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detection from RGBD images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사용하여 사람의 활동을 추론</a:t>
            </a:r>
            <a:endParaRPr lang="en-US" altLang="ko-KR" sz="2400" dirty="0"/>
          </a:p>
          <a:p>
            <a:r>
              <a:rPr lang="en-US" altLang="ko-KR" sz="2400" dirty="0"/>
              <a:t>a hierarchical maximum entropy Markov model (MEMM)</a:t>
            </a:r>
          </a:p>
          <a:p>
            <a:r>
              <a:rPr lang="ko-KR" altLang="en-US" sz="2400" dirty="0"/>
              <a:t>주방</a:t>
            </a:r>
            <a:r>
              <a:rPr lang="en-US" altLang="ko-KR" sz="2400" dirty="0"/>
              <a:t>, </a:t>
            </a:r>
            <a:r>
              <a:rPr lang="ko-KR" altLang="en-US" sz="2400" dirty="0"/>
              <a:t>거실</a:t>
            </a:r>
            <a:r>
              <a:rPr lang="en-US" altLang="ko-KR" sz="2400" dirty="0"/>
              <a:t>, </a:t>
            </a:r>
            <a:r>
              <a:rPr lang="ko-KR" altLang="en-US" sz="2400" dirty="0"/>
              <a:t>사무실 등과 같이 서로 다른 환경에서 </a:t>
            </a:r>
            <a:r>
              <a:rPr lang="en-US" altLang="ko-KR" sz="2400" dirty="0"/>
              <a:t>4 </a:t>
            </a:r>
            <a:r>
              <a:rPr lang="ko-KR" altLang="en-US" sz="2400" dirty="0"/>
              <a:t>명이 수행 한 </a:t>
            </a:r>
            <a:r>
              <a:rPr lang="en-US" altLang="ko-KR" sz="2400" dirty="0"/>
              <a:t>12 </a:t>
            </a:r>
            <a:r>
              <a:rPr lang="ko-KR" altLang="en-US" sz="2400" dirty="0"/>
              <a:t>가지 활동을 감지</a:t>
            </a:r>
            <a:endParaRPr lang="en-US" altLang="ko-KR" sz="2400" dirty="0"/>
          </a:p>
          <a:p>
            <a:r>
              <a:rPr lang="ko-KR" altLang="en-US" sz="2400" dirty="0"/>
              <a:t>인식하는 알고리즘을 테스트</a:t>
            </a:r>
            <a:r>
              <a:rPr lang="en-US" altLang="ko-KR" sz="2400" dirty="0"/>
              <a:t>: </a:t>
            </a:r>
            <a:r>
              <a:rPr lang="ko-KR" altLang="en-US" sz="2400" dirty="0"/>
              <a:t>이전에 이 사람을 보았을 때 평균 </a:t>
            </a:r>
            <a:r>
              <a:rPr lang="en-US" altLang="ko-KR" sz="2400" dirty="0"/>
              <a:t>84.3 %</a:t>
            </a:r>
            <a:r>
              <a:rPr lang="ko-KR" altLang="en-US" sz="2400" dirty="0"/>
              <a:t>의 성능</a:t>
            </a:r>
            <a:r>
              <a:rPr lang="en-US" altLang="ko-KR" sz="2400" dirty="0"/>
              <a:t>, </a:t>
            </a:r>
            <a:r>
              <a:rPr lang="ko-KR" altLang="en-US" sz="2400" dirty="0"/>
              <a:t>전에 본 사람이 없을 때 </a:t>
            </a:r>
            <a:r>
              <a:rPr lang="en-US" altLang="ko-KR" sz="2400" dirty="0"/>
              <a:t>64.2 % </a:t>
            </a:r>
            <a:r>
              <a:rPr lang="ko-KR" altLang="en-US" sz="2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804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2279</Words>
  <Application>Microsoft Office PowerPoint</Application>
  <PresentationFormat>와이드스크린</PresentationFormat>
  <Paragraphs>331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나눔고딕</vt:lpstr>
      <vt:lpstr>맑은 고딕</vt:lpstr>
      <vt:lpstr>Arial</vt:lpstr>
      <vt:lpstr>Office 테마</vt:lpstr>
      <vt:lpstr>논문 자료조사 모음 (2019년 3월부터) </vt:lpstr>
      <vt:lpstr>Real-time Human Motion Analysis by Image Skeletonizadion (1989) </vt:lpstr>
      <vt:lpstr>The Recognition of Human Movement Using Temporal Templates (2001)</vt:lpstr>
      <vt:lpstr>Minimal-latency human action recognition using reliable-inference (2006)</vt:lpstr>
      <vt:lpstr>Human action recognition with extremities as semantic posture representation (2009) </vt:lpstr>
      <vt:lpstr>Action recognition based on a bag of 3D points (2010) </vt:lpstr>
      <vt:lpstr>Human activity recognition using body joint-angle features and hidden Markov model (2011)</vt:lpstr>
      <vt:lpstr>Human detection using depth information by Kinect (2011) </vt:lpstr>
      <vt:lpstr>Human activity detection from RGBD images (2011) </vt:lpstr>
      <vt:lpstr>View invariant human action recognition using histograms of 3D joints (2012) </vt:lpstr>
      <vt:lpstr>EigenJoits-based action recognition using naïve-bayes-nearest-neighbor (2012)</vt:lpstr>
      <vt:lpstr>동작인식을 이용한 탁구 스윙 분석  (2015)</vt:lpstr>
      <vt:lpstr>그동안의 결과</vt:lpstr>
      <vt:lpstr>지난주 20190328</vt:lpstr>
      <vt:lpstr>동작별 분류</vt:lpstr>
      <vt:lpstr>특징분류</vt:lpstr>
      <vt:lpstr>특징분류 (Squats 기준)</vt:lpstr>
      <vt:lpstr>목표별 분류</vt:lpstr>
      <vt:lpstr>목표별 분류</vt:lpstr>
      <vt:lpstr>동작별 분류</vt:lpstr>
      <vt:lpstr>동작별 분류</vt:lpstr>
      <vt:lpstr>동작별 분류</vt:lpstr>
      <vt:lpstr>동작별 분류</vt:lpstr>
      <vt:lpstr>STROBE</vt:lpstr>
      <vt:lpstr>STROBE</vt:lpstr>
      <vt:lpstr>SQUATS (STROBE 기준)</vt:lpstr>
      <vt:lpstr>Lying Straight Leg Raise (STROBE 기준)</vt:lpstr>
      <vt:lpstr>LUNGE (STROBE 기준)</vt:lpstr>
      <vt:lpstr>SQUATS (Accuracy 기준)</vt:lpstr>
      <vt:lpstr>선정사유</vt:lpstr>
      <vt:lpstr>선정논문</vt:lpstr>
      <vt:lpstr>또 다른 기준</vt:lpstr>
      <vt:lpstr>SQUATS (Accuracy x STROBE 기준)</vt:lpstr>
      <vt:lpstr>Lying Straight Leg Raise (Accuracy 기준)</vt:lpstr>
      <vt:lpstr>LUNGE (Accuracy 기준)</vt:lpstr>
      <vt:lpstr>선정사유</vt:lpstr>
      <vt:lpstr>선정논문</vt:lpstr>
      <vt:lpstr>SQUATS (STROBE 기준)</vt:lpstr>
      <vt:lpstr>SQUATS (Accuracy 기준)</vt:lpstr>
      <vt:lpstr>Technology in S&amp;C: Tracking lower limb exercises with wearable sensors</vt:lpstr>
      <vt:lpstr>Classifying human leg motions with uniaxial piezoelectric gyroscopes</vt:lpstr>
      <vt:lpstr>RecoFit: Using a Wearable Sensor to Find, Recognize, and Count Repetitive Exercises </vt:lpstr>
      <vt:lpstr>Feature-free activity classification of inertial sensor data with machine vision techniques: Method, development, and evaluation</vt:lpstr>
      <vt:lpstr>Mobile app to streamline the development of wearable sensor-based exercise biofeedback systems: system development and evaluation</vt:lpstr>
      <vt:lpstr>Technology in Rehabilitation: Comparing Personalised and Global Classification Methodologies in Evaluating the Squat Exercise with Wearable IMUs</vt:lpstr>
      <vt:lpstr>Technology in S&amp;C: Assessing Bodyweight Squat Technique with Wearable Sensors</vt:lpstr>
      <vt:lpstr>Objective assessment of strength training exercises using a wristworn accelerometer</vt:lpstr>
      <vt:lpstr>Squarts 내에서의 분류 (측정 목표)</vt:lpstr>
      <vt:lpstr>중심되는 논문들 발굴</vt:lpstr>
      <vt:lpstr>PowerPoint 프레젠테이션</vt:lpstr>
      <vt:lpstr>상체운동-측정 방법 및 측정 부위 년도별 분류</vt:lpstr>
      <vt:lpstr>상체 (Bicep Curl 위주의 조사 결과)</vt:lpstr>
      <vt:lpstr>상체 (푸쉬업 위주의 조사 결과)</vt:lpstr>
      <vt:lpstr>A review of hand gesture and sign language recognition techniques</vt:lpstr>
      <vt:lpstr>A review of hand gesture and sign language recognition techniques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양규 임</dc:creator>
  <cp:lastModifiedBy>양규 임</cp:lastModifiedBy>
  <cp:revision>6</cp:revision>
  <dcterms:created xsi:type="dcterms:W3CDTF">2019-03-21T06:51:16Z</dcterms:created>
  <dcterms:modified xsi:type="dcterms:W3CDTF">2019-05-16T06:43:37Z</dcterms:modified>
</cp:coreProperties>
</file>