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26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CC1A7F-F0CE-4DF6-810A-324B190EC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2AB2BA-EA52-46E8-8326-FA9AA22B2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9B533-6CD7-4760-BB42-2D19D09CA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72F5-2F43-4304-9C5A-28DBBCF4F2E2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B4F59B-3D2F-4C25-9A95-1807B70EC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16464E-CEB4-4A5B-8E9F-3F64AE576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81E4D-4464-4406-B3E8-2B51C4CB04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677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41304-7C1D-465F-B2B9-60A453844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374173-661D-4FA3-B74B-4C5CCD4A0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90530E-78D7-4200-99FF-1909AFC2A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72F5-2F43-4304-9C5A-28DBBCF4F2E2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6F7618-8853-428A-82E6-1FBBC7DC3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34C2DF-379D-4AF2-87D2-2F68D4FE9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81E4D-4464-4406-B3E8-2B51C4CB04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158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EB86FF-E6D6-47BE-86DC-13399210FD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850C5F-5D95-4E5E-9792-C1104E22B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F1BAF4-B64E-400F-9ED0-BE4F0A8C8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72F5-2F43-4304-9C5A-28DBBCF4F2E2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7E84BD-A637-443E-8065-CC26CBAB0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5A1F53-2866-4F44-802B-6945C4A64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81E4D-4464-4406-B3E8-2B51C4CB04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24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D8FA94-D81D-4DD9-B898-1B32715E2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37975A-59C7-4F74-B82D-489C7FF7F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2F7115-F69B-4E6A-97AE-3DBE51972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72F5-2F43-4304-9C5A-28DBBCF4F2E2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D163F2-0464-45DC-9662-120608AB7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32DBB1-C7F0-4C01-993C-6EE2707D2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81E4D-4464-4406-B3E8-2B51C4CB04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291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5DC9A-8F38-48EA-9781-6A07A0EAD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205EF3-99DC-4E77-814A-F03FEF27F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AE99D4-321E-4B32-B092-F4218FFD3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72F5-2F43-4304-9C5A-28DBBCF4F2E2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9714CC-2D7B-4808-A73E-07D2F4F08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862B37-4B30-4ABF-B7D2-58BBD135A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81E4D-4464-4406-B3E8-2B51C4CB04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864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6CBF2-0A98-4D13-ACA6-3794D2CEC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021301-CB28-402F-B603-A400D342D3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189E0D-AB63-4C19-8D1F-B0330552C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8CAE59-B7C9-4847-A88F-42A3F5B04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72F5-2F43-4304-9C5A-28DBBCF4F2E2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1974BD-3D7A-4EA7-9178-D09FC1661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990D55-1712-4439-8FCC-CC6707BFD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81E4D-4464-4406-B3E8-2B51C4CB04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705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0DE3F0-AD31-4D13-9C74-D57F63D1B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3D5AD7-6D14-4806-9357-F340773BB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0CADF4-5D3F-4FE1-8EAB-0182EAEC0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624CB8-599E-446E-98B3-EB0FC3E22F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CC995C-9058-48F4-8825-67F187A67B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B56D9B-D47F-45D3-8FB7-27126A81E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72F5-2F43-4304-9C5A-28DBBCF4F2E2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E7539D-D9CC-498B-9302-C3A88F521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684834-CC00-488D-A73F-356FAC9B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81E4D-4464-4406-B3E8-2B51C4CB04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356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8161D-3967-4B4E-B48E-6759A0E13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A67A35-D8EC-4038-828E-7FC6B58E3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72F5-2F43-4304-9C5A-28DBBCF4F2E2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E55D9A-85A6-41A3-A35B-E942BA2EE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4452D8-C3C5-43FA-AB48-823B4B7A5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81E4D-4464-4406-B3E8-2B51C4CB04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8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CB429A-08E1-4C62-B41E-C01AE1D95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72F5-2F43-4304-9C5A-28DBBCF4F2E2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2DDF16A-C1E5-44FA-8EDF-444B9A5A6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D55C83-974E-4D3F-B1A7-0B8922893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81E4D-4464-4406-B3E8-2B51C4CB04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64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7A29B-6973-4D1F-B421-04D30E817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F18EA5-6ED2-449F-B8C8-CCF19F941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4EAEF5-0018-4B6C-A7E8-4784C1BCA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54FD6E-AE9A-45D3-BA32-B64925A02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72F5-2F43-4304-9C5A-28DBBCF4F2E2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FA2DF2-0EF9-425A-A577-903F5EA21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85ED6D-B181-4835-B9CA-8D43657A4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81E4D-4464-4406-B3E8-2B51C4CB04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57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0C5DA-FBC6-4193-A002-B671C4BD5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5ABDB27-B122-422B-90CA-2C8DC94EB9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0EE790-85AE-4898-A357-093B507C7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179CFA-AE0D-4F65-B51B-823311810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72F5-2F43-4304-9C5A-28DBBCF4F2E2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B752AB-8402-4C16-98EB-C877783B1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666CDB-35CF-47A6-B69A-A00B5D6B9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81E4D-4464-4406-B3E8-2B51C4CB04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907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5D0CBE-C65D-44BB-8034-EB08176CF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9AA0F8-B4CC-4D0E-8F9C-B9E684331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95A4EB-FB02-4FDC-9D7C-D5F7DFAA3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772F5-2F43-4304-9C5A-28DBBCF4F2E2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921E1C-CD81-49DF-9C30-E67255757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3E2741-1D1A-4528-8914-F6EEB0904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81E4D-4464-4406-B3E8-2B51C4CB04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724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6BF70E-F561-40F6-895A-01A4367175C6}"/>
              </a:ext>
            </a:extLst>
          </p:cNvPr>
          <p:cNvSpPr txBox="1"/>
          <p:nvPr/>
        </p:nvSpPr>
        <p:spPr>
          <a:xfrm>
            <a:off x="3238500" y="501106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Sensor to Unity Data Mapping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CDA52E-21A1-4E4A-BD1B-D2B99FBDBCE8}"/>
              </a:ext>
            </a:extLst>
          </p:cNvPr>
          <p:cNvSpPr txBox="1"/>
          <p:nvPr/>
        </p:nvSpPr>
        <p:spPr>
          <a:xfrm>
            <a:off x="1356945" y="1512277"/>
            <a:ext cx="93257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센서는 전방이 북쪽</a:t>
            </a:r>
            <a:r>
              <a:rPr lang="en-US" altLang="ko-KR" dirty="0"/>
              <a:t>(X</a:t>
            </a:r>
            <a:r>
              <a:rPr lang="ko-KR" altLang="en-US" dirty="0"/>
              <a:t>축</a:t>
            </a:r>
            <a:r>
              <a:rPr lang="en-US" altLang="ko-KR" dirty="0"/>
              <a:t>)</a:t>
            </a:r>
            <a:r>
              <a:rPr lang="ko-KR" altLang="en-US" dirty="0"/>
              <a:t>을 향하며 </a:t>
            </a:r>
            <a:r>
              <a:rPr lang="en-US" altLang="ko-KR" dirty="0"/>
              <a:t>Z</a:t>
            </a:r>
            <a:r>
              <a:rPr lang="ko-KR" altLang="en-US" dirty="0"/>
              <a:t>축이 </a:t>
            </a:r>
            <a:r>
              <a:rPr lang="en-US" altLang="ko-KR" dirty="0"/>
              <a:t>Up Vector</a:t>
            </a:r>
            <a:r>
              <a:rPr lang="ko-KR" altLang="en-US" dirty="0"/>
              <a:t>인 </a:t>
            </a:r>
            <a:r>
              <a:rPr lang="en-US" altLang="ko-KR" dirty="0"/>
              <a:t>Global </a:t>
            </a:r>
            <a:r>
              <a:rPr lang="ko-KR" altLang="en-US" dirty="0"/>
              <a:t>좌표계를 기준으로 하며 </a:t>
            </a:r>
            <a:r>
              <a:rPr lang="en-US" altLang="ko-KR" dirty="0"/>
              <a:t>Unity</a:t>
            </a:r>
            <a:r>
              <a:rPr lang="ko-KR" altLang="en-US" dirty="0"/>
              <a:t>는 전방이 </a:t>
            </a:r>
            <a:r>
              <a:rPr lang="en-US" altLang="ko-KR" dirty="0"/>
              <a:t>Z</a:t>
            </a:r>
            <a:r>
              <a:rPr lang="ko-KR" altLang="en-US" dirty="0"/>
              <a:t>축</a:t>
            </a:r>
            <a:r>
              <a:rPr lang="en-US" altLang="ko-KR" dirty="0"/>
              <a:t>, Up Vector</a:t>
            </a:r>
            <a:r>
              <a:rPr lang="ko-KR" altLang="en-US" dirty="0"/>
              <a:t>는 </a:t>
            </a:r>
            <a:r>
              <a:rPr lang="en-US" altLang="ko-KR" dirty="0"/>
              <a:t>Y</a:t>
            </a:r>
            <a:r>
              <a:rPr lang="ko-KR" altLang="en-US" dirty="0"/>
              <a:t>축인 </a:t>
            </a:r>
            <a:r>
              <a:rPr lang="en-US" altLang="ko-KR" dirty="0"/>
              <a:t>World</a:t>
            </a:r>
            <a:r>
              <a:rPr lang="ko-KR" altLang="en-US" dirty="0"/>
              <a:t>를 기준으로 하기 때문에 두가지 </a:t>
            </a:r>
            <a:r>
              <a:rPr lang="en-US" altLang="ko-KR" dirty="0"/>
              <a:t>World </a:t>
            </a:r>
            <a:r>
              <a:rPr lang="ko-KR" altLang="en-US" dirty="0"/>
              <a:t>기준의 일치가 필요함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World </a:t>
            </a:r>
            <a:r>
              <a:rPr lang="ko-KR" altLang="en-US" dirty="0"/>
              <a:t>방향을 일치 시키고</a:t>
            </a:r>
            <a:r>
              <a:rPr lang="en-US" altLang="ko-KR" dirty="0"/>
              <a:t>,</a:t>
            </a:r>
            <a:r>
              <a:rPr lang="ko-KR" altLang="en-US" dirty="0"/>
              <a:t> 센서의 데이터를 측정하는 시점의 </a:t>
            </a:r>
            <a:r>
              <a:rPr lang="en-US" altLang="ko-KR" dirty="0"/>
              <a:t>Actor</a:t>
            </a:r>
            <a:r>
              <a:rPr lang="ko-KR" altLang="en-US" dirty="0"/>
              <a:t>가 바라보는 방향과 </a:t>
            </a:r>
            <a:r>
              <a:rPr lang="en-US" altLang="ko-KR" dirty="0"/>
              <a:t>Unity</a:t>
            </a:r>
            <a:r>
              <a:rPr lang="ko-KR" altLang="en-US" dirty="0"/>
              <a:t>상의 캐릭터가 바라보는 방향이 일치 해야함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각 센서의 좌표계 방향을 </a:t>
            </a:r>
            <a:r>
              <a:rPr lang="en-US" altLang="ko-KR" dirty="0"/>
              <a:t>Unity </a:t>
            </a:r>
            <a:r>
              <a:rPr lang="ko-KR" altLang="en-US" dirty="0"/>
              <a:t>상 캐릭터의 부위 좌표계에 맞게 </a:t>
            </a:r>
            <a:r>
              <a:rPr lang="en-US" altLang="ko-KR" dirty="0"/>
              <a:t>mapping </a:t>
            </a:r>
            <a:r>
              <a:rPr lang="ko-KR" altLang="en-US" dirty="0"/>
              <a:t>해서 적용</a:t>
            </a:r>
          </a:p>
        </p:txBody>
      </p:sp>
    </p:spTree>
    <p:extLst>
      <p:ext uri="{BB962C8B-B14F-4D97-AF65-F5344CB8AC3E}">
        <p14:creationId xmlns:p14="http://schemas.microsoft.com/office/powerpoint/2010/main" val="267244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49B71B2-AD11-48FF-B9C8-5682A3DCE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21" y="1303551"/>
            <a:ext cx="3622209" cy="44295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ACC9D5-F931-41FA-83BC-77386FEFC8B3}"/>
              </a:ext>
            </a:extLst>
          </p:cNvPr>
          <p:cNvSpPr txBox="1"/>
          <p:nvPr/>
        </p:nvSpPr>
        <p:spPr>
          <a:xfrm>
            <a:off x="5266593" y="474784"/>
            <a:ext cx="343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센서 </a:t>
            </a:r>
            <a:r>
              <a:rPr lang="en-US" altLang="ko-KR" dirty="0"/>
              <a:t>(X, Y, Z) -&gt; Unity (-Y, Z, X)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8BA0BB2-A920-4B3F-9F54-9DF2A57D181F}"/>
                  </a:ext>
                </a:extLst>
              </p:cNvPr>
              <p:cNvSpPr txBox="1"/>
              <p:nvPr/>
            </p:nvSpPr>
            <p:spPr>
              <a:xfrm>
                <a:off x="6343650" y="1924501"/>
                <a:ext cx="3683977" cy="824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m:rPr>
                            <m:nor/>
                          </m:rPr>
                          <a:rPr lang="ko-KR" altLang="en-US" dirty="0"/>
                          <m:t> </m:t>
                        </m:r>
                      </m:e>
                    </m:d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8BA0BB2-A920-4B3F-9F54-9DF2A57D1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650" y="1924501"/>
                <a:ext cx="3683977" cy="8249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7D58AB-08F8-4714-8E53-1AD0130D5FB2}"/>
                  </a:ext>
                </a:extLst>
              </p:cNvPr>
              <p:cNvSpPr txBox="1"/>
              <p:nvPr/>
            </p:nvSpPr>
            <p:spPr>
              <a:xfrm>
                <a:off x="6563457" y="2749407"/>
                <a:ext cx="10902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𝑈𝐺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7D58AB-08F8-4714-8E53-1AD0130D5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457" y="2749407"/>
                <a:ext cx="1090246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135B8E2-3A30-428E-8DF3-70B94C5D231C}"/>
              </a:ext>
            </a:extLst>
          </p:cNvPr>
          <p:cNvSpPr txBox="1"/>
          <p:nvPr/>
        </p:nvSpPr>
        <p:spPr>
          <a:xfrm>
            <a:off x="6343650" y="1243326"/>
            <a:ext cx="3763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Global to Unity </a:t>
            </a:r>
            <a:r>
              <a:rPr lang="ko-KR" altLang="en-US" dirty="0"/>
              <a:t>변환 </a:t>
            </a:r>
            <a:r>
              <a:rPr lang="en-US" altLang="ko-KR" dirty="0"/>
              <a:t>Matrix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5E2F5D-917D-418E-A028-F014B2A7BEB4}"/>
              </a:ext>
            </a:extLst>
          </p:cNvPr>
          <p:cNvSpPr txBox="1"/>
          <p:nvPr/>
        </p:nvSpPr>
        <p:spPr>
          <a:xfrm>
            <a:off x="4844562" y="3541728"/>
            <a:ext cx="655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Sensor Data</a:t>
            </a:r>
            <a:r>
              <a:rPr lang="ko-KR" altLang="en-US" dirty="0"/>
              <a:t>를 </a:t>
            </a:r>
            <a:r>
              <a:rPr lang="en-US" altLang="ko-KR" dirty="0"/>
              <a:t>Unity </a:t>
            </a:r>
            <a:r>
              <a:rPr lang="ko-KR" altLang="en-US" dirty="0"/>
              <a:t>상의 특정 </a:t>
            </a:r>
            <a:r>
              <a:rPr lang="en-US" altLang="ko-KR" dirty="0"/>
              <a:t>Part</a:t>
            </a:r>
            <a:r>
              <a:rPr lang="ko-KR" altLang="en-US" dirty="0"/>
              <a:t>에 </a:t>
            </a:r>
            <a:r>
              <a:rPr lang="en-US" altLang="ko-KR" dirty="0"/>
              <a:t>Mapping </a:t>
            </a:r>
            <a:r>
              <a:rPr lang="ko-KR" altLang="en-US" dirty="0"/>
              <a:t>하는 수식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DAA845-0C26-433E-AE8F-FCF5D8DF83F2}"/>
                  </a:ext>
                </a:extLst>
              </p:cNvPr>
              <p:cNvSpPr txBox="1"/>
              <p:nvPr/>
            </p:nvSpPr>
            <p:spPr>
              <a:xfrm>
                <a:off x="4976446" y="4301464"/>
                <a:ext cx="6497516" cy="846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𝑃𝑈</m:t>
                        </m:r>
                      </m:sub>
                    </m:sSub>
                  </m:oMath>
                </a14:m>
                <a:r>
                  <a:rPr lang="en-US" altLang="ko-KR" dirty="0"/>
                  <a:t>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𝑈𝐺</m:t>
                        </m:r>
                      </m:sub>
                    </m:sSub>
                  </m:oMath>
                </a14:m>
                <a:r>
                  <a:rPr lang="en-US" altLang="ko-KR" dirty="0"/>
                  <a:t>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</m:oMath>
                </a14:m>
                <a:r>
                  <a:rPr lang="en-US" altLang="ko-KR" dirty="0"/>
                  <a:t> *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DAA845-0C26-433E-AE8F-FCF5D8DF8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446" y="4301464"/>
                <a:ext cx="6497516" cy="8469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868D0D4-BE70-4726-885D-51AF79B18E00}"/>
              </a:ext>
            </a:extLst>
          </p:cNvPr>
          <p:cNvCxnSpPr/>
          <p:nvPr/>
        </p:nvCxnSpPr>
        <p:spPr>
          <a:xfrm flipH="1">
            <a:off x="7003072" y="5148427"/>
            <a:ext cx="236513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D4A433B-85DD-4A62-857D-9680DCF5EB5A}"/>
              </a:ext>
            </a:extLst>
          </p:cNvPr>
          <p:cNvSpPr txBox="1"/>
          <p:nvPr/>
        </p:nvSpPr>
        <p:spPr>
          <a:xfrm>
            <a:off x="6954714" y="5231054"/>
            <a:ext cx="2461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오른쪽에서 왼쪽 순서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4F87DCE-5BFB-4598-9E7B-7AE82EEC6B01}"/>
                  </a:ext>
                </a:extLst>
              </p:cNvPr>
              <p:cNvSpPr txBox="1"/>
              <p:nvPr/>
            </p:nvSpPr>
            <p:spPr>
              <a:xfrm>
                <a:off x="5266593" y="5733120"/>
                <a:ext cx="67437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𝑃𝑈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현재 신체 부위의 </a:t>
                </a:r>
                <a:r>
                  <a:rPr lang="en-US" altLang="ko-KR" dirty="0"/>
                  <a:t>Unity World</a:t>
                </a:r>
                <a:r>
                  <a:rPr lang="ko-KR" altLang="en-US" dirty="0"/>
                  <a:t>와의 회전 값 차이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측정한 센서 데이터의 회전 변화 값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4F87DCE-5BFB-4598-9E7B-7AE82EEC6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593" y="5733120"/>
                <a:ext cx="6743700" cy="646331"/>
              </a:xfrm>
              <a:prstGeom prst="rect">
                <a:avLst/>
              </a:prstGeom>
              <a:blipFill>
                <a:blip r:embed="rId6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1111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C40F92-7F1B-466E-BA78-92C7CF4ECA66}"/>
              </a:ext>
            </a:extLst>
          </p:cNvPr>
          <p:cNvSpPr/>
          <p:nvPr/>
        </p:nvSpPr>
        <p:spPr>
          <a:xfrm rot="806319">
            <a:off x="3793516" y="1826605"/>
            <a:ext cx="984738" cy="46598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8DA8BC-2005-4F27-ABC3-6984C91BC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96" y="1463094"/>
            <a:ext cx="2511303" cy="42372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A35A5E-6B92-4EB9-92FB-0BAECAAB2841}"/>
              </a:ext>
            </a:extLst>
          </p:cNvPr>
          <p:cNvSpPr txBox="1"/>
          <p:nvPr/>
        </p:nvSpPr>
        <p:spPr>
          <a:xfrm>
            <a:off x="3752850" y="465992"/>
            <a:ext cx="468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Upper Arm </a:t>
            </a:r>
            <a:r>
              <a:rPr lang="ko-KR" altLang="en-US" dirty="0"/>
              <a:t>부위 적용 예시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8D7A0A9-7F06-400A-AA70-4D66542204D3}"/>
              </a:ext>
            </a:extLst>
          </p:cNvPr>
          <p:cNvCxnSpPr>
            <a:cxnSpLocks/>
          </p:cNvCxnSpPr>
          <p:nvPr/>
        </p:nvCxnSpPr>
        <p:spPr>
          <a:xfrm>
            <a:off x="3973762" y="1999426"/>
            <a:ext cx="1046283" cy="2777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07219DE-047E-41DC-93EA-9A60D297B903}"/>
              </a:ext>
            </a:extLst>
          </p:cNvPr>
          <p:cNvCxnSpPr>
            <a:cxnSpLocks/>
          </p:cNvCxnSpPr>
          <p:nvPr/>
        </p:nvCxnSpPr>
        <p:spPr>
          <a:xfrm flipH="1" flipV="1">
            <a:off x="3823327" y="1169768"/>
            <a:ext cx="124059" cy="803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8A8F989-659B-47E3-A5A8-B8EA61FFBF3E}"/>
              </a:ext>
            </a:extLst>
          </p:cNvPr>
          <p:cNvCxnSpPr>
            <a:cxnSpLocks/>
          </p:cNvCxnSpPr>
          <p:nvPr/>
        </p:nvCxnSpPr>
        <p:spPr>
          <a:xfrm flipV="1">
            <a:off x="3973762" y="1325858"/>
            <a:ext cx="270359" cy="67357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1C9D61F0-B12A-411E-A72A-359B7D935745}"/>
              </a:ext>
            </a:extLst>
          </p:cNvPr>
          <p:cNvSpPr/>
          <p:nvPr/>
        </p:nvSpPr>
        <p:spPr>
          <a:xfrm>
            <a:off x="3867428" y="1982660"/>
            <a:ext cx="189860" cy="1898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F8BB447-BAC2-4859-A239-EBAA8542875A}"/>
                  </a:ext>
                </a:extLst>
              </p:cNvPr>
              <p:cNvSpPr txBox="1"/>
              <p:nvPr/>
            </p:nvSpPr>
            <p:spPr>
              <a:xfrm>
                <a:off x="5284313" y="1648216"/>
                <a:ext cx="67437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𝑃𝑈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왼손 좌표계 </a:t>
                </a:r>
                <a:r>
                  <a:rPr lang="en-US" altLang="ko-KR" dirty="0"/>
                  <a:t>Z</a:t>
                </a:r>
                <a:r>
                  <a:rPr lang="ko-KR" altLang="en-US" dirty="0"/>
                  <a:t>축 </a:t>
                </a:r>
                <a:r>
                  <a:rPr lang="en-US" altLang="ko-KR" dirty="0"/>
                  <a:t>-90</a:t>
                </a:r>
                <a:r>
                  <a:rPr lang="ko-KR" altLang="en-US" dirty="0"/>
                  <a:t>도 회전 </a:t>
                </a:r>
                <a:r>
                  <a:rPr lang="en-US" altLang="ko-KR" dirty="0"/>
                  <a:t>(0, 0, -90)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오른손 좌표계 </a:t>
                </a:r>
                <a:r>
                  <a:rPr lang="en-US" altLang="ko-KR" dirty="0"/>
                  <a:t>Z</a:t>
                </a:r>
                <a:r>
                  <a:rPr lang="ko-KR" altLang="en-US" dirty="0"/>
                  <a:t>축 </a:t>
                </a:r>
                <a:r>
                  <a:rPr lang="en-US" altLang="ko-KR" dirty="0"/>
                  <a:t>-90</a:t>
                </a:r>
                <a:r>
                  <a:rPr lang="ko-KR" altLang="en-US" dirty="0"/>
                  <a:t>도 회전 </a:t>
                </a:r>
                <a:r>
                  <a:rPr lang="en-US" altLang="ko-KR" dirty="0"/>
                  <a:t>(0, 0, -90)</a:t>
                </a:r>
                <a:endParaRPr lang="ko-KR" alt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F8BB447-BAC2-4859-A239-EBAA85428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313" y="1648216"/>
                <a:ext cx="6743700" cy="646331"/>
              </a:xfrm>
              <a:prstGeom prst="rect">
                <a:avLst/>
              </a:prstGeom>
              <a:blipFill>
                <a:blip r:embed="rId3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E8A5A86-314B-42EA-BF0B-272CA62A398E}"/>
                  </a:ext>
                </a:extLst>
              </p:cNvPr>
              <p:cNvSpPr txBox="1"/>
              <p:nvPr/>
            </p:nvSpPr>
            <p:spPr>
              <a:xfrm>
                <a:off x="4818921" y="3034270"/>
                <a:ext cx="5785338" cy="848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  <m:r>
                          <m:rPr>
                            <m:nor/>
                          </m:rPr>
                          <a:rPr lang="ko-KR" altLang="en-US" dirty="0"/>
                          <m:t> </m:t>
                        </m:r>
                      </m:e>
                    </m:d>
                    <m:r>
                      <a:rPr lang="ko-KR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∗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m:rPr>
                            <m:nor/>
                          </m:rPr>
                          <a:rPr lang="ko-KR" altLang="en-US" dirty="0"/>
                          <m:t> 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*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  <m:r>
                          <m:rPr>
                            <m:nor/>
                          </m:rPr>
                          <a:rPr lang="ko-KR" altLang="en-US" dirty="0"/>
                          <m:t> 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*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E8A5A86-314B-42EA-BF0B-272CA62A3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921" y="3034270"/>
                <a:ext cx="5785338" cy="8487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98CB81BF-A878-4FE6-A5AC-3BB5708D878F}"/>
                  </a:ext>
                </a:extLst>
              </p:cNvPr>
              <p:cNvSpPr/>
              <p:nvPr/>
            </p:nvSpPr>
            <p:spPr>
              <a:xfrm>
                <a:off x="6558379" y="4516662"/>
                <a:ext cx="18807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98CB81BF-A878-4FE6-A5AC-3BB5708D87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379" y="4516662"/>
                <a:ext cx="188077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6478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193</Words>
  <Application>Microsoft Office PowerPoint</Application>
  <PresentationFormat>와이드스크린</PresentationFormat>
  <Paragraphs>20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velab</dc:creator>
  <cp:lastModifiedBy>velab</cp:lastModifiedBy>
  <cp:revision>6</cp:revision>
  <dcterms:created xsi:type="dcterms:W3CDTF">2018-09-13T04:15:36Z</dcterms:created>
  <dcterms:modified xsi:type="dcterms:W3CDTF">2018-09-13T04:53:32Z</dcterms:modified>
</cp:coreProperties>
</file>