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3B25C-44FC-4B07-BD1D-A0D4987699E1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B462B-B8BE-4354-9C3C-B95DF89D4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462B-B8BE-4354-9C3C-B95DF89D403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0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4252E-59EC-6394-725E-7B4B3C61C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2564D1-2483-6138-B8C1-B27988AF6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7E433-A34B-0AA1-9277-1D074C6D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FBE-9B8F-45F8-9FBF-40D5E42AC5A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E493D-D8B9-43EF-EAEC-0A767FF9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4D02F0-004D-9B21-F241-C18F9745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3DBD-6CC6-4621-9259-D363C7AB1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0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53984-2530-6058-904D-30E8F3E8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04064D-A3B2-6F28-B7ED-13F757866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AB13B-33A9-6323-5CDD-054C4AA9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FBE-9B8F-45F8-9FBF-40D5E42AC5A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D6923B-92C0-545A-E557-697E6F11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2A85E-155E-F49A-BC0B-E97B257E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3DBD-6CC6-4621-9259-D363C7AB1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9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39C165-0C13-DAA3-4E2F-3768FF5D5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62FA2-1D46-CE10-BB8A-03C67CD92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AA3DA-9E2D-68E1-7D17-AF49A705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FBE-9B8F-45F8-9FBF-40D5E42AC5A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DD87CB-DEB3-EEE8-333E-7B6F4CFD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2C9BC-DDDA-53B5-6FB3-D13A85CD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3DBD-6CC6-4621-9259-D363C7AB1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1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B37FB-AD0B-EC48-4EDC-5F2EA1B0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5F423-8345-3035-BE41-1A4BA9B6C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BFC0B-F6E0-A209-8162-FACAB40A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FBE-9B8F-45F8-9FBF-40D5E42AC5A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94D1D-33F4-EC2F-B153-F844513D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B009C-1E13-315F-CB15-9F14818E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3DBD-6CC6-4621-9259-D363C7AB1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4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C4EDC-9B9A-001F-7352-948664AD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D0EDD6-FCE3-732F-6CB8-9A428EDA0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EFC1BD-9CED-CFC0-B497-6785B068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FBE-9B8F-45F8-9FBF-40D5E42AC5A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533B4-A7AA-FE59-9F0D-22151FF6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BC5D98-EA90-FC76-42E1-2336F3DB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3DBD-6CC6-4621-9259-D363C7AB1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5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3B51C-FD3A-B630-147C-F8AC3987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1564D8-9451-A232-3F38-E01EA91D0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18AFE-B2DE-CEAA-C275-DAF7A588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C39D9-7843-D976-9102-DB95BD51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FBE-9B8F-45F8-9FBF-40D5E42AC5A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8A529-495C-1897-0888-A54894DB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6B7E0-E5B1-70BA-B4C3-136ACCF5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3DBD-6CC6-4621-9259-D363C7AB1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1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E0AEF-B31A-7443-C7CB-16170F4A9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D51FF-7956-0770-6250-83B62CE96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5F6630-A666-412A-3B9D-4912D0E81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FE6BBA-E34F-FA88-12F0-743D3A899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0C86FE-EBCD-4CDA-8FD3-6E65FFF8E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ACD679-841B-9D33-EF7B-E33A7A36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FBE-9B8F-45F8-9FBF-40D5E42AC5A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BF0B9E-35DA-9551-0E6B-504D190D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2875DC-D046-96CB-46C0-6B89E5BC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3DBD-6CC6-4621-9259-D363C7AB1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0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E2536-6907-39EF-52BF-B9FE7F54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9E147C-6E0C-6B33-AEF8-1FDF0AE1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FBE-9B8F-45F8-9FBF-40D5E42AC5A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19EFF9-C93C-048D-3256-2AA2E57D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C82625-C918-0686-7752-6375D0D7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3DBD-6CC6-4621-9259-D363C7AB1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44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862B44-67CF-B9D3-F8E1-0714E329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FBE-9B8F-45F8-9FBF-40D5E42AC5A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F41190-74F2-2AE8-71F5-D8F61D43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2AB3EE-0181-25A4-3EB9-EDC9D9DA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3DBD-6CC6-4621-9259-D363C7AB1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30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C7671-7A28-8DFB-7035-A05868436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DD5B8-6409-A364-587E-DA144750F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010A2E-0FD9-B706-C2D9-AB77AE32D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6C738-423E-3422-3A3D-73F22305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FBE-9B8F-45F8-9FBF-40D5E42AC5A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843A3-48B8-D53F-9D82-0654D8AF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AB2DE1-6CCC-4B68-9219-64B15BCF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3DBD-6CC6-4621-9259-D363C7AB1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4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EB04A-CEB4-74C6-5FAA-50A36925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70AAAD-895C-4B0B-011B-FEB6DA31A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FAF218-DFE9-5331-9A10-617FC9AAF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C0C278-9C64-CF4C-C76F-43ADB1169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1FBE-9B8F-45F8-9FBF-40D5E42AC5A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D3F79-CF37-F0D8-494C-5E85D700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FA4452-4C39-0593-924A-7701EC05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C3DBD-6CC6-4621-9259-D363C7AB1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2DA3A6-5C36-25A6-C9BD-000E1E49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04871-1246-C5B9-EF8F-FD86556C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D8C1F-9F14-8698-6EAC-254C36905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61FBE-9B8F-45F8-9FBF-40D5E42AC5A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D509F-670F-3E4C-3831-26F861FA8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D566C-67BE-D41D-5A0C-C85FF4B36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C3DBD-6CC6-4621-9259-D363C7AB18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21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165EE7-ACF2-6C64-CFED-54470C8089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" t="1818" r="75141" b="67805"/>
          <a:stretch>
            <a:fillRect/>
          </a:stretch>
        </p:blipFill>
        <p:spPr>
          <a:xfrm>
            <a:off x="2141964" y="0"/>
            <a:ext cx="7908072" cy="68511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102917-3C4B-202E-67FF-0AF5E29EA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5060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The Legend Of Zelda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626528-48B7-623E-21EE-E196F14B3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6036" y="4273996"/>
            <a:ext cx="9144000" cy="1655762"/>
          </a:xfrm>
        </p:spPr>
        <p:txBody>
          <a:bodyPr/>
          <a:lstStyle/>
          <a:p>
            <a:pPr algn="r"/>
            <a:r>
              <a:rPr lang="en-US" altLang="ko-KR" b="1" dirty="0">
                <a:solidFill>
                  <a:srgbClr val="002060"/>
                </a:solidFill>
              </a:rPr>
              <a:t>2022182011 </a:t>
            </a:r>
            <a:r>
              <a:rPr lang="ko-KR" altLang="en-US" b="1" dirty="0">
                <a:solidFill>
                  <a:srgbClr val="002060"/>
                </a:solidFill>
              </a:rPr>
              <a:t>김준해</a:t>
            </a:r>
          </a:p>
        </p:txBody>
      </p:sp>
    </p:spTree>
    <p:extLst>
      <p:ext uri="{BB962C8B-B14F-4D97-AF65-F5344CB8AC3E}">
        <p14:creationId xmlns:p14="http://schemas.microsoft.com/office/powerpoint/2010/main" val="297730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58"/>
    </mc:Choice>
    <mc:Fallback>
      <p:transition spd="slow" advTm="42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F003A-D39B-FE93-D1E2-04954B35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게임의 핵심 컨셉 및 재미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D2821-0BA9-B84A-47B0-6F973D2E9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1999" cy="480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The Legend Of Zelda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젤다시리즈의</a:t>
            </a:r>
            <a:r>
              <a:rPr lang="ko-KR" altLang="en-US" sz="2400" dirty="0"/>
              <a:t> 첫 번째 작품으로 </a:t>
            </a:r>
            <a:r>
              <a:rPr lang="en-US" altLang="ko-KR" sz="2400" dirty="0"/>
              <a:t>8</a:t>
            </a:r>
            <a:r>
              <a:rPr lang="ko-KR" altLang="en-US" sz="2400" dirty="0"/>
              <a:t>개의 지혜의 </a:t>
            </a:r>
            <a:r>
              <a:rPr lang="ko-KR" altLang="en-US" sz="2400" dirty="0" err="1"/>
              <a:t>트라이포스를</a:t>
            </a:r>
            <a:r>
              <a:rPr lang="ko-KR" altLang="en-US" sz="2400" dirty="0"/>
              <a:t> 찾아 </a:t>
            </a:r>
            <a:r>
              <a:rPr lang="ko-KR" altLang="en-US" sz="2400" dirty="0" err="1"/>
              <a:t>젤다</a:t>
            </a:r>
            <a:r>
              <a:rPr lang="ko-KR" altLang="en-US" sz="2400" dirty="0"/>
              <a:t> 공주를 구하는 게임입니다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방대한 </a:t>
            </a:r>
            <a:r>
              <a:rPr lang="ko-KR" altLang="en-US" sz="2400" dirty="0" err="1"/>
              <a:t>맵으로</a:t>
            </a:r>
            <a:r>
              <a:rPr lang="ko-KR" altLang="en-US" sz="2400" dirty="0"/>
              <a:t> 미지의 세계를 향한 탐험을 경험할 수 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초반 아무것도 </a:t>
            </a:r>
            <a:r>
              <a:rPr lang="ko-KR" altLang="en-US" sz="2400" dirty="0" err="1"/>
              <a:t>가진게</a:t>
            </a:r>
            <a:r>
              <a:rPr lang="ko-KR" altLang="en-US" sz="2400" dirty="0"/>
              <a:t> 없는 주인공 링크로 시작해서 게임을 진행하며 점차 강력한 영웅으로 성장해 갈 수 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생명력을 늘리고</a:t>
            </a:r>
            <a:r>
              <a:rPr lang="en-US" altLang="ko-KR" sz="2400" dirty="0"/>
              <a:t>, </a:t>
            </a:r>
            <a:r>
              <a:rPr lang="ko-KR" altLang="en-US" sz="2400" dirty="0"/>
              <a:t>새로운 검과 방패를 얻으며 다양한 능력을 지닌 아이템을 획득하는 </a:t>
            </a:r>
            <a:r>
              <a:rPr lang="en-US" altLang="ko-KR" sz="2400" dirty="0"/>
              <a:t>RPG</a:t>
            </a:r>
            <a:r>
              <a:rPr lang="ko-KR" altLang="en-US" sz="2400" dirty="0"/>
              <a:t>의 특징을 가지고 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세계 곳곳에 숨겨진 보물상자 및 숨겨진 방을 찾는 발견의 기쁨을 경험할 수 있고 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복잡한 던전의 퍼즐을 풀고 보스를 물리쳐 공주를 구할 때 성취감과 카타르시스를 느낄 수 있습니다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569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86EC3-F0BC-7E2E-DC08-F08E15B3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예상되는 게임 진행 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E5D695-EECE-E90A-80ED-4AA67473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170"/>
            <a:ext cx="5889369" cy="31477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BB486E-BAA2-39E1-31B8-8E377AFC1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774" y="1400170"/>
            <a:ext cx="6325227" cy="314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6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2723C-2140-803C-B8EA-BF61EBC2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예상되는 게임 진행 흐름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B2EA1B-9724-1F20-3E0A-747DD0BE4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817"/>
            <a:ext cx="6086466" cy="32545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8DF073-976E-B204-DA6F-70749280B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43817"/>
            <a:ext cx="6096000" cy="325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6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61F23-D28D-A86D-FB2C-87D1660A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예상되는 게임 진행 흐름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6622F2-6EC5-8827-4FF3-D70891AA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818"/>
            <a:ext cx="8643572" cy="46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11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0E0DD-B318-37A6-5B6B-D3C25EBA6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E0E1F-9B5F-CC85-30D5-E0E6B91C6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40596"/>
            <a:ext cx="8157411" cy="4575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프로젝트 기초 설정 및 플레이어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월드 </a:t>
            </a:r>
            <a:r>
              <a:rPr lang="ko-KR" altLang="en-US" dirty="0" err="1"/>
              <a:t>맵과</a:t>
            </a:r>
            <a:r>
              <a:rPr lang="ko-KR" altLang="en-US" dirty="0"/>
              <a:t> 화면 전환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기본 전투 시스템과 월드 몬스터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아이템과 인벤토리</a:t>
            </a:r>
            <a:r>
              <a:rPr lang="en-US" altLang="ko-KR" dirty="0"/>
              <a:t>, UI </a:t>
            </a:r>
            <a:r>
              <a:rPr lang="ko-KR" altLang="en-US" dirty="0"/>
              <a:t>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던전 및 던전 몬스터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던전 아이템과 간단한 퍼즐 요소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 err="1"/>
              <a:t>보스전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8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전체적인 게임 흐름 구현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9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사운드 이펙트 및 배경 음악 삽입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2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6C1BE-1B81-BDFC-EC85-1088AE7E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ko-KR" altLang="en-US" dirty="0"/>
              <a:t>상세 게임 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8C838-36F9-4560-F4C5-25209EE1E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7"/>
            <a:ext cx="12192000" cy="54959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1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ko-KR" altLang="en-US" b="1" dirty="0"/>
              <a:t>프로젝트 기초 설정 및 플레이어 구현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게임의 가장 기본적인 뼈대를 세우고 플레이어 캐릭터를 화면에 표시해서 움직이게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ko-KR" altLang="en-US" b="1" dirty="0"/>
              <a:t>월드 </a:t>
            </a:r>
            <a:r>
              <a:rPr lang="ko-KR" altLang="en-US" b="1" dirty="0" err="1"/>
              <a:t>맵과</a:t>
            </a:r>
            <a:r>
              <a:rPr lang="ko-KR" altLang="en-US" b="1" dirty="0"/>
              <a:t> 화면 전환 구현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맵 </a:t>
            </a:r>
            <a:r>
              <a:rPr lang="ko-KR" altLang="en-US" dirty="0" err="1"/>
              <a:t>전환시</a:t>
            </a:r>
            <a:r>
              <a:rPr lang="ko-KR" altLang="en-US" dirty="0"/>
              <a:t> 화면 단위 스크롤 구현 및 여러 개의 맵 이동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3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ko-KR" altLang="en-US" b="1" dirty="0"/>
              <a:t>기본 전투 시스템과 월드 몬스터 구현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플레이어가 몬스터와 싸울 수 있는 기본 전투 </a:t>
            </a:r>
            <a:r>
              <a:rPr lang="ko-KR" altLang="en-US" dirty="0" err="1"/>
              <a:t>매커니즘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4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ko-KR" altLang="en-US" b="1" dirty="0"/>
              <a:t>아이템과 인벤토리</a:t>
            </a:r>
            <a:r>
              <a:rPr lang="en-US" altLang="ko-KR" b="1" dirty="0"/>
              <a:t>, UI </a:t>
            </a:r>
            <a:r>
              <a:rPr lang="ko-KR" altLang="en-US" b="1" dirty="0"/>
              <a:t>구현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게임의 핵심 </a:t>
            </a:r>
            <a:r>
              <a:rPr lang="en-US" altLang="ko-KR" dirty="0"/>
              <a:t>UI</a:t>
            </a:r>
            <a:r>
              <a:rPr lang="ko-KR" altLang="en-US" dirty="0"/>
              <a:t>를 만들고 아이템 획득 시스템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5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ko-KR" altLang="en-US" b="1" dirty="0"/>
              <a:t>던전 및 던전 몬스터 구현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월드 </a:t>
            </a:r>
            <a:r>
              <a:rPr lang="ko-KR" altLang="en-US" dirty="0" err="1"/>
              <a:t>맵과</a:t>
            </a:r>
            <a:r>
              <a:rPr lang="ko-KR" altLang="en-US" dirty="0"/>
              <a:t> 구분되는 던전이라는 공간을 만들고 기본적인 상호작용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12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B97E2-6E51-A03B-E61F-B08BAA49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ko-KR" altLang="en-US" dirty="0"/>
              <a:t>상세 게임 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A6A2A-2B9D-A595-A65B-A24F001A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2192000" cy="560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6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ko-KR" altLang="en-US" b="1" dirty="0"/>
              <a:t>던전 아이템과 간단한 퍼즐 요소 구현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던전 탐험의 재미를 더해줄 핵심 아이템과 간단한 퍼즐 추가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7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ko-KR" altLang="en-US" b="1" dirty="0" err="1"/>
              <a:t>보스전</a:t>
            </a:r>
            <a:r>
              <a:rPr lang="ko-KR" altLang="en-US" b="1" dirty="0"/>
              <a:t> 구현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던전의 </a:t>
            </a:r>
            <a:r>
              <a:rPr lang="ko-KR" altLang="en-US" dirty="0" err="1"/>
              <a:t>클라이막스인</a:t>
            </a:r>
            <a:r>
              <a:rPr lang="ko-KR" altLang="en-US" dirty="0"/>
              <a:t> 보스전을 만들고 클리어 보상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8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ko-KR" altLang="en-US" b="1" dirty="0"/>
              <a:t>전체적인 게임 흐름 구현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시작부터 던전 클리어까지의 흐름을 완성하고 월드 맵 콘텐츠 채우기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9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ko-KR" altLang="en-US" b="1" dirty="0"/>
              <a:t>사운드 이펙트 및 배경 음악 삽입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dirty="0"/>
              <a:t>적절한 곳에 사운드가 재생되게 하고 버그 확인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56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351</Words>
  <Application>Microsoft Office PowerPoint</Application>
  <PresentationFormat>와이드스크린</PresentationFormat>
  <Paragraphs>52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The Legend Of Zelda</vt:lpstr>
      <vt:lpstr>게임의 핵심 컨셉 및 재미 요소</vt:lpstr>
      <vt:lpstr>예상되는 게임 진행 흐름</vt:lpstr>
      <vt:lpstr>예상되는 게임 진행 흐름</vt:lpstr>
      <vt:lpstr>예상되는 게임 진행 흐름</vt:lpstr>
      <vt:lpstr>개발 일정</vt:lpstr>
      <vt:lpstr>상세 게임 기획서</vt:lpstr>
      <vt:lpstr>상세 게임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준해 김</dc:creator>
  <cp:lastModifiedBy>준해 김</cp:lastModifiedBy>
  <cp:revision>1</cp:revision>
  <dcterms:created xsi:type="dcterms:W3CDTF">2025-09-29T14:25:05Z</dcterms:created>
  <dcterms:modified xsi:type="dcterms:W3CDTF">2025-09-29T16:10:15Z</dcterms:modified>
</cp:coreProperties>
</file>