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B4582-6E97-44C0-8039-6A48ECAD4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546F7-4ECD-44D2-8528-AD898329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619C9-BA22-4EFB-A084-5F33B36A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8C748-D6BC-43D1-8C20-2B77A23A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53301-4B7C-4297-87FC-E368A36E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43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358A-CBD3-49F1-A5BF-5719580B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F8BA0F-24A6-42C9-80B9-7306147CE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C28FB-FFF2-4619-9A3D-8CF3BD00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C3C2A-85C6-476B-8FA5-65493CFE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C8E72-0030-4814-B1FF-8D146430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B984B-87AC-4FAF-8FA0-950C44A39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536718-3A8A-4F97-BBC2-E8907DF6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34882-3DFA-4D53-96BC-B40A33AA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B9C42-B6FB-4BBF-9D7B-859E1E10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B35AA-9868-4E5A-82CD-0A36731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20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5F478-E6B6-40BA-A9C1-4DF6CA33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3242A-31E1-48D7-8FCB-5F15EE2A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A8A1C-00D6-4A26-B01A-0394A884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EB61F-A348-47BA-A37D-809DBBE1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B7555-84BC-4DD1-ACC1-189AAA3B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13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5B597-7A9B-4E00-B567-6128D68E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B0744-FC3E-4326-AA82-F2EAABFF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0AEA-FF63-40FD-8164-00CADD33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7D6EA-A4D0-4AEF-9EEA-1E539387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025B6-648A-4983-8F78-6F70EC61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5AB69-FD19-483C-A87D-CB7F22D8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C74EE-4BA2-41A0-ABD2-1EE697AC6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D5DC9-6243-4908-BCBA-2C3F8CA7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124D0-A6BF-4F99-AED6-B7271ADE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A607A-856D-4603-ACB5-43FFC073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98CC80-05E1-4F01-B2C0-7D2E7861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92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728A-088D-40EF-9B91-883A450B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88260-8015-4CDC-81EC-ED70C159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CADD2B-B6C7-46B6-B778-479FD2F57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2B623-70C9-4A81-B472-778C1D3C0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9A4A6-D9C0-41DE-B550-D58D4908B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E9E87A-A921-426A-BCD7-567030D3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B6DA2D-EA0D-4CF8-9B39-644112FC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872B2-AE3D-4991-92F7-2B74E856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8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B90D-EEA9-4033-AFCC-E50AB89A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35F009-152A-4A2A-B1C7-2A78DB91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187B-6DA7-4BC8-B91D-A1B6E400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6A6EA-3A83-4A6B-ACE3-BCB7FD3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D7E998-FC2E-423B-84EA-EF21CDE2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DC08CE-ACEC-4859-9EF4-2C60EBB1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E47C5-71D1-4558-A04F-B3ACE41F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1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D76D-0BBB-47E2-81CE-A6A54A6D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D5E89-5691-4D54-8373-C7DBB8E8E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D0DE86-9238-45E9-B6BB-423713B3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F7179-ECE0-4456-B088-29BB4A77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6EA2-640E-4A86-AD12-CB1BB5A3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E0D8F7-5E05-4600-BFB1-B2543AC9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81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9D346-33EE-48B8-91D8-465D2E89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D6BB7A-2F1B-4E1F-8DE9-6F74D0A4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8653F-610C-4C79-AD63-C10E37B42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E407BD-F959-4C52-B7B9-F9F8221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AEEBB9-85EB-49D6-B06F-05224916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F59DC-2148-4A29-AAFD-58BF6CD8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A3885-B359-4500-9B43-808C3288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9C442-376A-41EA-87E7-13683470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50502-6D13-46B1-941C-00A9B5A7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2BD8-7CF0-4963-B64B-EA5A3FA95E89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22280-ED9E-4EC1-83C4-219281D5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68E7-90BF-4566-86CB-B2762EA7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3BC6-C8B3-4B75-BA7F-4178B1AC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8E013-3D87-49D7-8796-9551071E1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을 써보자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FA7CC-EDE1-44FB-82E4-B5AD04BEE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/>
              <a:t>CPU</a:t>
            </a:r>
            <a:r>
              <a:rPr lang="ko-KR" altLang="en-US" dirty="0"/>
              <a:t>로 학습이 어려워요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37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-  GPU</a:t>
            </a:r>
            <a:r>
              <a:rPr lang="ko-KR" altLang="en-US" dirty="0"/>
              <a:t>확인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F9A3E52-B0A4-4EBE-80B7-E7800715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23998"/>
            <a:ext cx="5201376" cy="181000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1668CD5-1350-4BB8-B403-C0E2D00A1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23998"/>
            <a:ext cx="406774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</a:t>
            </a:r>
            <a:r>
              <a:rPr lang="ko-KR" altLang="en-US" dirty="0"/>
              <a:t>예제 동기화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BCB09CC-6CF3-40AC-BA0F-3C0993CE8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764"/>
            <a:ext cx="3772426" cy="504393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073964B4-F8E9-46F9-BCEA-65EA28F1D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26" y="2533525"/>
            <a:ext cx="541095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3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</a:t>
            </a:r>
            <a:r>
              <a:rPr lang="ko-KR" altLang="en-US" dirty="0"/>
              <a:t>예제코드 사용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9AE3FE4-C2AD-4E32-8EBB-9270BBD67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53215" cy="4802187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AB859E2-76F4-42CD-B468-036D6329D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92" y="2834305"/>
            <a:ext cx="297221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</a:t>
            </a:r>
            <a:r>
              <a:rPr lang="ko-KR" altLang="en-US" dirty="0"/>
              <a:t>예제파일 확인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8BC86BA-D277-4A28-B55D-7A4166622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592388"/>
            <a:ext cx="889759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2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CPU</a:t>
            </a:r>
            <a:r>
              <a:rPr lang="ko-KR" altLang="en-US" dirty="0"/>
              <a:t>실행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AFD6CC8-B14F-45E3-A301-1B24F5CFB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" y="1914313"/>
            <a:ext cx="1065043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36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GPU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542A7F3-B7E6-4E53-A67D-12B41F23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814287"/>
            <a:ext cx="867848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- </a:t>
            </a:r>
            <a:r>
              <a:rPr lang="ko-KR" altLang="en-US" dirty="0"/>
              <a:t>결론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7FD83B-2AFD-49D5-BE89-91ED1D96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690689"/>
            <a:ext cx="6430272" cy="49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A6FF0-6322-4551-9772-416D9275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CPU? GPU? FPGA? ASIC?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5675D-62F0-4580-8010-7B27CF78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범용적인 작업을 처리</a:t>
            </a:r>
            <a:r>
              <a:rPr lang="en-US" altLang="ko-KR" dirty="0"/>
              <a:t>(CISC)</a:t>
            </a:r>
          </a:p>
          <a:p>
            <a:r>
              <a:rPr lang="en-US" altLang="ko-KR" dirty="0"/>
              <a:t>GPU – </a:t>
            </a:r>
            <a:r>
              <a:rPr lang="ko-KR" altLang="en-US" dirty="0"/>
              <a:t>전용작업을 빠르게 처리</a:t>
            </a:r>
            <a:r>
              <a:rPr lang="en-US" altLang="ko-KR" dirty="0"/>
              <a:t>(RISC)</a:t>
            </a:r>
          </a:p>
          <a:p>
            <a:r>
              <a:rPr lang="ko-KR" altLang="en-US" dirty="0"/>
              <a:t>속도</a:t>
            </a:r>
            <a:r>
              <a:rPr lang="en-US" altLang="ko-KR" dirty="0"/>
              <a:t>: CPU &lt; GPU &lt; FPGA &lt; ASIC(Google TPU)</a:t>
            </a:r>
          </a:p>
          <a:p>
            <a:r>
              <a:rPr lang="ko-KR" altLang="en-US" dirty="0"/>
              <a:t>처리범위</a:t>
            </a:r>
            <a:r>
              <a:rPr lang="en-US" altLang="ko-KR" dirty="0"/>
              <a:t>: CPU &gt; GPU &gt; FPGA &gt; ASIC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CPU – Intel, AMD(</a:t>
            </a:r>
            <a:r>
              <a:rPr lang="ko-KR" altLang="en-US" dirty="0"/>
              <a:t>우리가 쓰는 </a:t>
            </a:r>
            <a:r>
              <a:rPr lang="en-US" altLang="ko-KR" dirty="0"/>
              <a:t>CPU)</a:t>
            </a:r>
            <a:br>
              <a:rPr lang="en-US" altLang="ko-KR" dirty="0"/>
            </a:br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게임</a:t>
            </a:r>
            <a:r>
              <a:rPr lang="en-US" altLang="ko-KR" dirty="0"/>
              <a:t>, </a:t>
            </a:r>
            <a:r>
              <a:rPr lang="ko-KR" altLang="en-US" dirty="0"/>
              <a:t>채굴</a:t>
            </a:r>
            <a:r>
              <a:rPr lang="en-US" altLang="ko-KR" dirty="0"/>
              <a:t>(</a:t>
            </a:r>
            <a:r>
              <a:rPr lang="ko-KR" altLang="en-US" dirty="0"/>
              <a:t>범용</a:t>
            </a:r>
            <a:r>
              <a:rPr lang="en-US" altLang="ko-KR" dirty="0"/>
              <a:t>), </a:t>
            </a:r>
            <a:r>
              <a:rPr lang="ko-KR" altLang="en-US" dirty="0"/>
              <a:t>딥러닝</a:t>
            </a:r>
            <a:br>
              <a:rPr lang="en-US" altLang="ko-KR" dirty="0"/>
            </a:br>
            <a:r>
              <a:rPr lang="en-US" altLang="ko-KR" dirty="0"/>
              <a:t>FPGA – </a:t>
            </a:r>
            <a:r>
              <a:rPr lang="ko-KR" altLang="en-US" dirty="0"/>
              <a:t>채굴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r>
              <a:rPr lang="en-US" altLang="ko-KR" dirty="0"/>
              <a:t>(</a:t>
            </a:r>
            <a:r>
              <a:rPr lang="ko-KR" altLang="en-US" dirty="0"/>
              <a:t>전용</a:t>
            </a:r>
            <a:r>
              <a:rPr lang="en-US" altLang="ko-KR" dirty="0"/>
              <a:t>, </a:t>
            </a:r>
            <a:r>
              <a:rPr lang="ko-KR" altLang="en-US" dirty="0"/>
              <a:t>변경가능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en-US" altLang="ko-KR" dirty="0"/>
              <a:t>ASIC – </a:t>
            </a:r>
            <a:r>
              <a:rPr lang="ko-KR" altLang="en-US" dirty="0"/>
              <a:t>채굴</a:t>
            </a:r>
            <a:r>
              <a:rPr lang="en-US" altLang="ko-KR" dirty="0"/>
              <a:t>(</a:t>
            </a:r>
            <a:r>
              <a:rPr lang="ko-KR" altLang="en-US" dirty="0"/>
              <a:t>전용</a:t>
            </a:r>
            <a:r>
              <a:rPr lang="en-US" altLang="ko-KR" dirty="0"/>
              <a:t>, </a:t>
            </a:r>
            <a:r>
              <a:rPr lang="ko-KR" altLang="en-US" dirty="0"/>
              <a:t>변경불가</a:t>
            </a:r>
            <a:r>
              <a:rPr lang="en-US" altLang="ko-KR" dirty="0"/>
              <a:t>), TPU(Google</a:t>
            </a:r>
            <a:r>
              <a:rPr lang="ko-KR" altLang="en-US" dirty="0"/>
              <a:t>자체 딥러닝 유닛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83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5D8E8-5E9C-493E-96E0-120D5C7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이 </a:t>
            </a:r>
            <a:r>
              <a:rPr lang="en-US" altLang="ko-KR" dirty="0"/>
              <a:t>TPU</a:t>
            </a:r>
            <a:r>
              <a:rPr lang="ko-KR" altLang="en-US" dirty="0"/>
              <a:t>를 만든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B2716-F0DB-43F9-98DE-28EEABFC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en-US" altLang="ko-KR" dirty="0"/>
              <a:t>CPU</a:t>
            </a:r>
            <a:r>
              <a:rPr lang="ko-KR" altLang="en-US" dirty="0"/>
              <a:t>보다 수 </a:t>
            </a:r>
            <a:r>
              <a:rPr lang="ko-KR" altLang="en-US" dirty="0" err="1"/>
              <a:t>십배</a:t>
            </a:r>
            <a:r>
              <a:rPr lang="ko-KR" altLang="en-US" dirty="0"/>
              <a:t> 이상 빠른 딥러닝 학습 시간 제공</a:t>
            </a:r>
            <a:endParaRPr lang="en-US" altLang="ko-KR" dirty="0"/>
          </a:p>
          <a:p>
            <a:r>
              <a:rPr lang="en-US" altLang="ko-KR" dirty="0"/>
              <a:t>TPU</a:t>
            </a:r>
            <a:r>
              <a:rPr lang="ko-KR" altLang="en-US" dirty="0"/>
              <a:t>는 </a:t>
            </a:r>
            <a:r>
              <a:rPr lang="en-US" altLang="ko-KR" dirty="0"/>
              <a:t>GPU</a:t>
            </a:r>
            <a:r>
              <a:rPr lang="ko-KR" altLang="en-US" dirty="0"/>
              <a:t>보다 수 </a:t>
            </a:r>
            <a:r>
              <a:rPr lang="ko-KR" altLang="en-US" dirty="0" err="1"/>
              <a:t>십배</a:t>
            </a:r>
            <a:r>
              <a:rPr lang="ko-KR" altLang="en-US" dirty="0"/>
              <a:t> 이상 빠른 딥러닝 학습 시간 제공</a:t>
            </a:r>
            <a:endParaRPr lang="en-US" altLang="ko-KR" dirty="0"/>
          </a:p>
          <a:p>
            <a:r>
              <a:rPr lang="ko-KR" altLang="en-US" dirty="0"/>
              <a:t>속도만 빠른 것이 아닌 전기도 절약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ko-KR" altLang="en-US" dirty="0"/>
              <a:t>를 구글이 지원하고 있으므로</a:t>
            </a:r>
            <a:r>
              <a:rPr lang="en-US" altLang="ko-KR" dirty="0"/>
              <a:t>, </a:t>
            </a:r>
            <a:r>
              <a:rPr lang="ko-KR" altLang="en-US" dirty="0" err="1"/>
              <a:t>딥러닝에</a:t>
            </a:r>
            <a:r>
              <a:rPr lang="ko-KR" altLang="en-US" dirty="0"/>
              <a:t> 최적화된</a:t>
            </a:r>
            <a:br>
              <a:rPr lang="en-US" altLang="ko-KR" dirty="0"/>
            </a:br>
            <a:r>
              <a:rPr lang="ko-KR" altLang="en-US" dirty="0"/>
              <a:t>레퍼런스 필요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01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C1780-C612-436D-884C-010F9AA8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AA6D-E5C8-41AB-BCDB-5465AD9A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에서 무료로 제공하는 딥러닝 학습 공간</a:t>
            </a:r>
            <a:endParaRPr lang="en-US" altLang="ko-KR" dirty="0"/>
          </a:p>
          <a:p>
            <a:r>
              <a:rPr lang="en-US" altLang="ko-KR" dirty="0"/>
              <a:t>Python +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환경 지원</a:t>
            </a:r>
            <a:endParaRPr lang="en-US" altLang="ko-KR" dirty="0"/>
          </a:p>
          <a:p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등 딥러닝 패키지 기본 지원</a:t>
            </a:r>
            <a:endParaRPr lang="en-US" altLang="ko-KR" dirty="0"/>
          </a:p>
          <a:p>
            <a:r>
              <a:rPr lang="ko-KR" altLang="en-US" dirty="0"/>
              <a:t>개인용</a:t>
            </a:r>
            <a:r>
              <a:rPr lang="en-US" altLang="ko-KR" dirty="0"/>
              <a:t>PC </a:t>
            </a:r>
            <a:r>
              <a:rPr lang="ko-KR" altLang="en-US" dirty="0"/>
              <a:t>그 이상의 스펙 제공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메모리 </a:t>
            </a:r>
            <a:r>
              <a:rPr lang="en-US" altLang="ko-KR" dirty="0"/>
              <a:t>10GB </a:t>
            </a:r>
            <a:r>
              <a:rPr lang="ko-KR" altLang="en-US" dirty="0"/>
              <a:t>이상</a:t>
            </a:r>
            <a:r>
              <a:rPr lang="en-US" altLang="ko-KR" dirty="0"/>
              <a:t>, </a:t>
            </a:r>
            <a:r>
              <a:rPr lang="ko-KR" altLang="en-US" dirty="0"/>
              <a:t>디스크 </a:t>
            </a:r>
            <a:r>
              <a:rPr lang="en-US" altLang="ko-KR" dirty="0"/>
              <a:t>50GB ~ 300GB, GPU, TPU</a:t>
            </a:r>
            <a:r>
              <a:rPr lang="ko-KR" altLang="en-US" dirty="0"/>
              <a:t>지원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무엇보다</a:t>
            </a:r>
            <a:r>
              <a:rPr lang="en-US" altLang="ko-KR" dirty="0"/>
              <a:t>, GPU</a:t>
            </a:r>
            <a:r>
              <a:rPr lang="ko-KR" altLang="en-US" dirty="0"/>
              <a:t>를 제공하는데 일반 개인용이 아닌 </a:t>
            </a:r>
            <a:r>
              <a:rPr lang="ko-KR" altLang="en-US" dirty="0" err="1"/>
              <a:t>서버용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1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AC1CA-0EE3-434E-AC9D-D3E9F7EE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E57811-377C-431C-BE9D-90B112F3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Chrome</a:t>
            </a:r>
            <a:r>
              <a:rPr lang="ko-KR" altLang="en-US" dirty="0"/>
              <a:t>브라우저 </a:t>
            </a:r>
            <a:r>
              <a:rPr lang="en-US" altLang="ko-KR" dirty="0"/>
              <a:t>+ </a:t>
            </a:r>
            <a:r>
              <a:rPr lang="ko-KR" altLang="en-US" dirty="0"/>
              <a:t>인터넷 연결만 되면 사용이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컴퓨터의 자원을 사용하지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GPU, TPU</a:t>
            </a:r>
            <a:r>
              <a:rPr lang="ko-KR" altLang="en-US" dirty="0"/>
              <a:t>를 가지고 있을 필요가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보통의 실습용 분석은 처리 가능할 정도의 사양을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58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- </a:t>
            </a:r>
            <a:r>
              <a:rPr lang="ko-KR" altLang="en-US" dirty="0"/>
              <a:t>접속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0814C944-47DB-4DD7-944B-52330703F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53" y="1901825"/>
            <a:ext cx="5728447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0D08873-D433-4936-A135-E8E7B6656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8" y="1985761"/>
            <a:ext cx="7392432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3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– </a:t>
            </a:r>
            <a:r>
              <a:rPr lang="ko-KR" altLang="en-US" dirty="0"/>
              <a:t>첫 시작</a:t>
            </a:r>
          </a:p>
        </p:txBody>
      </p:sp>
      <p:pic>
        <p:nvPicPr>
          <p:cNvPr id="8" name="내용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2855A3C2-D5A8-437B-A0BB-2E3C26E3F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89391" cy="4351338"/>
          </a:xfr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5820EF59-5BA8-4C2C-BC55-E7544DE7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19" y="1690688"/>
            <a:ext cx="505848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- </a:t>
            </a:r>
            <a:r>
              <a:rPr lang="ko-KR" altLang="en-US" dirty="0"/>
              <a:t>살펴보기</a:t>
            </a:r>
          </a:p>
        </p:txBody>
      </p:sp>
      <p:pic>
        <p:nvPicPr>
          <p:cNvPr id="6" name="내용 개체 틀 5" descr="스크린샷이(가) 표시된 사진&#10;&#10;자동 생성된 설명">
            <a:extLst>
              <a:ext uri="{FF2B5EF4-FFF2-40B4-BE49-F238E27FC236}">
                <a16:creationId xmlns:a16="http://schemas.microsoft.com/office/drawing/2014/main" id="{5ECE7D1D-F08F-4AA9-9150-A8AF72E60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8728"/>
            <a:ext cx="5239481" cy="3629532"/>
          </a:xfr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B1A7C60C-D5A8-4BAD-96B4-593EC617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21" y="2008728"/>
            <a:ext cx="510611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8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F574-752A-44C6-9B93-4EEC1CAA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ko-KR" altLang="en-US" dirty="0"/>
              <a:t>을 사용해봅시다 </a:t>
            </a:r>
            <a:r>
              <a:rPr lang="en-US" altLang="ko-KR" dirty="0"/>
              <a:t>- GPU</a:t>
            </a:r>
            <a:r>
              <a:rPr lang="ko-KR" altLang="en-US" dirty="0"/>
              <a:t>사용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973A208-F5B8-4661-B06C-7B2BD0C6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0024"/>
            <a:ext cx="3820058" cy="305795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D93AABF-F020-4CFF-A778-912D323B6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05" y="1690688"/>
            <a:ext cx="3089189" cy="491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1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239</Words>
  <Application>Microsoft Office PowerPoint</Application>
  <PresentationFormat>와이드스크린</PresentationFormat>
  <Paragraphs>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Google Colab을 써보자</vt:lpstr>
      <vt:lpstr>CPU? GPU? FPGA? ASIC?</vt:lpstr>
      <vt:lpstr>Google이 TPU를 만든 이유</vt:lpstr>
      <vt:lpstr>Colab?</vt:lpstr>
      <vt:lpstr>Colab의 장점</vt:lpstr>
      <vt:lpstr>Colab을 사용해봅시다 - 접속</vt:lpstr>
      <vt:lpstr>Colab을 사용해봅시다 – 첫 시작</vt:lpstr>
      <vt:lpstr>Colab을 사용해봅시다 - 살펴보기</vt:lpstr>
      <vt:lpstr>Colab을 사용해봅시다 - GPU사용</vt:lpstr>
      <vt:lpstr>Colab을 사용해봅시다 -  GPU확인</vt:lpstr>
      <vt:lpstr>Colab을 사용해봅시다 – 예제 동기화</vt:lpstr>
      <vt:lpstr>Colab을 사용해봅시다 – 예제코드 사용</vt:lpstr>
      <vt:lpstr>Colab을 사용해봅시다 – 예제파일 확인</vt:lpstr>
      <vt:lpstr>Colab을 사용해봅시다 – CPU실행</vt:lpstr>
      <vt:lpstr>Colab을 사용해봅시다 – GPU실행</vt:lpstr>
      <vt:lpstr>Colab을 사용해봅시다 -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Colab을 써보자</dc:title>
  <dc:creator>HyeongKiLEE</dc:creator>
  <cp:lastModifiedBy>HyeongKiLEE</cp:lastModifiedBy>
  <cp:revision>8</cp:revision>
  <dcterms:created xsi:type="dcterms:W3CDTF">2019-07-08T14:39:05Z</dcterms:created>
  <dcterms:modified xsi:type="dcterms:W3CDTF">2019-07-08T16:46:11Z</dcterms:modified>
</cp:coreProperties>
</file>