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FA17A6-FF3B-4E01-B952-AA93C898FF18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배열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모형 </a:t>
            </a:r>
            <a:r>
              <a:rPr lang="en-US" altLang="ko-KR" dirty="0" smtClean="0"/>
              <a:t>– LSTM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42992" cy="1752600"/>
          </a:xfrm>
        </p:spPr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창시자에게 배우는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김준</a:t>
            </a:r>
            <a:r>
              <a:rPr lang="ko-KR" altLang="en-US" dirty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7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ko-KR" altLang="en-US" dirty="0" err="1" smtClean="0"/>
              <a:t>시계열</a:t>
            </a:r>
            <a:r>
              <a:rPr lang="ko-KR" altLang="en-US" dirty="0" smtClean="0"/>
              <a:t> 수업을 더듬어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더 향상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786547"/>
          </a:xfrm>
        </p:spPr>
        <p:txBody>
          <a:bodyPr/>
          <a:lstStyle/>
          <a:p>
            <a:r>
              <a:rPr lang="en-US" altLang="ko-KR" dirty="0"/>
              <a:t>Input data X : </a:t>
            </a:r>
            <a:r>
              <a:rPr lang="en-US" altLang="ko-KR" dirty="0" smtClean="0"/>
              <a:t>T-12 </a:t>
            </a:r>
            <a:r>
              <a:rPr lang="ko-KR" altLang="en-US" dirty="0" smtClean="0"/>
              <a:t>시점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개월 주기를 따르는 모습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8654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652326" y="1988840"/>
            <a:ext cx="4038600" cy="47865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Input data X : T </a:t>
            </a:r>
            <a:r>
              <a:rPr lang="ko-KR" altLang="en-US" dirty="0" smtClean="0"/>
              <a:t>시점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42" y="2816932"/>
            <a:ext cx="25202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654" y="3501008"/>
            <a:ext cx="378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4" y="3051110"/>
            <a:ext cx="3943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갈매기형 수장 8"/>
          <p:cNvSpPr/>
          <p:nvPr/>
        </p:nvSpPr>
        <p:spPr>
          <a:xfrm>
            <a:off x="4125145" y="2060848"/>
            <a:ext cx="504056" cy="1296144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분석에 사용되는 </a:t>
            </a:r>
            <a:r>
              <a:rPr lang="en-US" altLang="ko-KR" dirty="0" smtClean="0"/>
              <a:t>ARIMA </a:t>
            </a:r>
            <a:r>
              <a:rPr lang="ko-KR" altLang="en-US" dirty="0" smtClean="0"/>
              <a:t>모형이란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Autoregressive Integrated Moving Average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ARMA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과거의 데이터를 바탕으로 예측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ARIMA : ARMA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추세</a:t>
            </a:r>
            <a:endParaRPr lang="en-US" altLang="ko-KR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en-US" altLang="ko-KR" dirty="0" smtClean="0"/>
              <a:t>LSTM vs ARIMA(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고민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가지 모두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모형을 통한 예측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결론적으로는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이 전통적인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분석모형보다 우수함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데이터가 일정한 추세를 따를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모형 모두 적절히 예측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외부충격이나 급격한 추세 변화에는 </a:t>
            </a:r>
            <a:r>
              <a:rPr lang="en-US" altLang="ko-KR" dirty="0" smtClean="0"/>
              <a:t>LSTM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en-US" altLang="ko-KR" dirty="0" smtClean="0"/>
              <a:t>LSTM vs ARIMA(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30" y="2212454"/>
            <a:ext cx="626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 smtClean="0"/>
              <a:t>LSTM vs ARIMA(</a:t>
            </a:r>
            <a:r>
              <a:rPr lang="ko-KR" altLang="en-US" sz="3200" dirty="0" err="1" smtClean="0"/>
              <a:t>시계열</a:t>
            </a:r>
            <a:r>
              <a:rPr lang="en-US" altLang="ko-KR" sz="3200" dirty="0" smtClean="0"/>
              <a:t>) </a:t>
            </a:r>
            <a:br>
              <a:rPr lang="en-US" altLang="ko-KR" sz="3200" dirty="0" smtClean="0"/>
            </a:br>
            <a:r>
              <a:rPr lang="en-US" altLang="ko-KR" sz="3200" dirty="0" smtClean="0"/>
              <a:t>– 2008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서브프라임</a:t>
            </a:r>
            <a:r>
              <a:rPr lang="ko-KR" altLang="en-US" sz="3200" dirty="0" smtClean="0"/>
              <a:t> 모기지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부동산 가격 예측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1300" dirty="0" smtClean="0"/>
              <a:t>- </a:t>
            </a:r>
            <a:r>
              <a:rPr lang="ko-KR" altLang="en-US" sz="1300" dirty="0" smtClean="0"/>
              <a:t>출처 </a:t>
            </a:r>
            <a:r>
              <a:rPr lang="en-US" altLang="ko-KR" sz="1300" dirty="0" smtClean="0"/>
              <a:t>: </a:t>
            </a:r>
            <a:r>
              <a:rPr lang="ko-KR" altLang="en-US" sz="1300" dirty="0"/>
              <a:t>머신 러닝 방법과 </a:t>
            </a:r>
            <a:r>
              <a:rPr lang="ko-KR" altLang="en-US" sz="1300" dirty="0" err="1"/>
              <a:t>시계열</a:t>
            </a:r>
            <a:r>
              <a:rPr lang="ko-KR" altLang="en-US" sz="1300" dirty="0"/>
              <a:t> 분석 모형을 </a:t>
            </a:r>
            <a:r>
              <a:rPr lang="ko-KR" altLang="en-US" sz="1300" dirty="0" smtClean="0"/>
              <a:t>이용한 부동산 </a:t>
            </a:r>
            <a:r>
              <a:rPr lang="ko-KR" altLang="en-US" sz="1300" dirty="0"/>
              <a:t>가격지수 </a:t>
            </a:r>
            <a:r>
              <a:rPr lang="ko-KR" altLang="en-US" sz="1300" dirty="0" smtClean="0"/>
              <a:t>예측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>(</a:t>
            </a:r>
            <a:r>
              <a:rPr lang="ko-KR" altLang="en-US" sz="1300" dirty="0"/>
              <a:t>주택연구 제</a:t>
            </a:r>
            <a:r>
              <a:rPr lang="en-US" altLang="ko-KR" sz="1300" dirty="0"/>
              <a:t>26</a:t>
            </a:r>
            <a:r>
              <a:rPr lang="ko-KR" altLang="en-US" sz="1300" dirty="0"/>
              <a:t>권 </a:t>
            </a:r>
            <a:r>
              <a:rPr lang="en-US" altLang="ko-KR" sz="1300" dirty="0"/>
              <a:t>1</a:t>
            </a:r>
            <a:r>
              <a:rPr lang="ko-KR" altLang="en-US" sz="1300" dirty="0"/>
              <a:t>호 </a:t>
            </a:r>
            <a:r>
              <a:rPr lang="en-US" altLang="ko-KR" sz="1300" dirty="0"/>
              <a:t>2018. 02.: 107~133 Housing Studies Review Vol. 26, No. 1: </a:t>
            </a:r>
            <a:r>
              <a:rPr lang="en-US" altLang="ko-KR" sz="1300" dirty="0" smtClean="0"/>
              <a:t>107~133)</a:t>
            </a:r>
            <a:endParaRPr lang="ko-KR" altLang="en-US" sz="3200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01" y="4653136"/>
            <a:ext cx="61436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609600" y="2799184"/>
            <a:ext cx="1802160" cy="70182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ARIMA</a:t>
            </a:r>
            <a:endParaRPr lang="ko-KR" altLang="en-US" sz="3200" dirty="0"/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11560" y="5175448"/>
            <a:ext cx="1802160" cy="70182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LSTM</a:t>
            </a:r>
            <a:endParaRPr lang="ko-KR" altLang="en-US" sz="3200" dirty="0"/>
          </a:p>
        </p:txBody>
      </p:sp>
      <p:sp>
        <p:nvSpPr>
          <p:cNvPr id="3" name="타원 2"/>
          <p:cNvSpPr/>
          <p:nvPr/>
        </p:nvSpPr>
        <p:spPr>
          <a:xfrm>
            <a:off x="8244408" y="4797152"/>
            <a:ext cx="504056" cy="50405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6372200" y="5085184"/>
            <a:ext cx="720080" cy="72008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28184" y="4365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그래도 여전히</a:t>
            </a:r>
            <a:r>
              <a:rPr lang="en-US" altLang="ko-KR" dirty="0" smtClean="0">
                <a:solidFill>
                  <a:srgbClr val="FF0000"/>
                </a:solidFill>
              </a:rPr>
              <a:t>...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배열 데이터를 예측하는데 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이 더 우수하지만</a:t>
            </a:r>
            <a:r>
              <a:rPr lang="en-US" altLang="ko-KR" dirty="0" smtClean="0"/>
              <a:t>, LSTM </a:t>
            </a:r>
            <a:r>
              <a:rPr lang="ko-KR" altLang="en-US" dirty="0" smtClean="0"/>
              <a:t>내에서도 튜닝을 잘 하는 것이 모델 그 자체보다 성능을 향상하는데 더 중요함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>
                <a:solidFill>
                  <a:srgbClr val="FF0000"/>
                </a:solidFill>
              </a:rPr>
              <a:t>데이터에 대한 특성</a:t>
            </a:r>
            <a:r>
              <a:rPr lang="ko-KR" altLang="en-US" dirty="0" smtClean="0"/>
              <a:t>을 파악하는 것이 중요</a:t>
            </a:r>
            <a:endParaRPr lang="en-US" altLang="ko-KR" dirty="0" smtClean="0"/>
          </a:p>
          <a:p>
            <a:pPr marL="109728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LSTM</a:t>
            </a:r>
            <a:r>
              <a:rPr lang="ko-KR" altLang="en-US" dirty="0"/>
              <a:t>이 </a:t>
            </a:r>
            <a:r>
              <a:rPr lang="en-US" altLang="ko-KR" dirty="0"/>
              <a:t>ARIMA</a:t>
            </a:r>
            <a:r>
              <a:rPr lang="ko-KR" altLang="en-US" dirty="0"/>
              <a:t>보다 </a:t>
            </a:r>
            <a:r>
              <a:rPr lang="ko-KR" altLang="en-US" dirty="0" smtClean="0"/>
              <a:t>우수한 예측력을 </a:t>
            </a:r>
            <a:r>
              <a:rPr lang="ko-KR" altLang="en-US" dirty="0" err="1" smtClean="0"/>
              <a:t>가지지만부동산</a:t>
            </a:r>
            <a:r>
              <a:rPr lang="ko-KR" altLang="en-US" dirty="0" smtClean="0"/>
              <a:t>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주가와 같이 특정 과거의 가격이 미래의 가격 예측에 많은 영향력을 가지지 </a:t>
            </a:r>
            <a:r>
              <a:rPr lang="ko-KR" altLang="en-US" dirty="0" err="1" smtClean="0"/>
              <a:t>못할때는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도 여전히 한계</a:t>
            </a:r>
            <a:r>
              <a:rPr lang="en-US" altLang="ko-KR" dirty="0" smtClean="0"/>
              <a:t>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/>
              <a:t>다시 돌아와서</a:t>
            </a:r>
            <a:r>
              <a:rPr lang="en-US" altLang="ko-KR" sz="3200" dirty="0" smtClean="0"/>
              <a:t>… </a:t>
            </a:r>
            <a:r>
              <a:rPr lang="ko-KR" altLang="en-US" sz="3200" dirty="0" smtClean="0"/>
              <a:t>결론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76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692695"/>
            <a:ext cx="7704856" cy="597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3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7575"/>
            <a:ext cx="6624736" cy="567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5391"/>
            <a:ext cx="7488832" cy="575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692695"/>
            <a:ext cx="6984776" cy="594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4979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620687"/>
            <a:ext cx="7560840" cy="601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" y="836712"/>
            <a:ext cx="896192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0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5" y="620688"/>
            <a:ext cx="7957510" cy="614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1824"/>
          </a:xfrm>
        </p:spPr>
        <p:txBody>
          <a:bodyPr/>
          <a:lstStyle/>
          <a:p>
            <a:pPr algn="ctr"/>
            <a:r>
              <a:rPr lang="ko-KR" altLang="en-US" dirty="0" smtClean="0"/>
              <a:t>두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786547"/>
          </a:xfrm>
        </p:spPr>
        <p:txBody>
          <a:bodyPr/>
          <a:lstStyle/>
          <a:p>
            <a:r>
              <a:rPr lang="en-US" altLang="ko-KR" dirty="0" smtClean="0"/>
              <a:t>Input data X : T </a:t>
            </a:r>
            <a:r>
              <a:rPr lang="ko-KR" altLang="en-US" dirty="0" smtClean="0"/>
              <a:t>시점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86547"/>
          </a:xfrm>
        </p:spPr>
        <p:txBody>
          <a:bodyPr/>
          <a:lstStyle/>
          <a:p>
            <a:r>
              <a:rPr lang="en-US" altLang="ko-KR" dirty="0"/>
              <a:t>Input data X : </a:t>
            </a:r>
            <a:r>
              <a:rPr lang="en-US" altLang="ko-KR" dirty="0" smtClean="0"/>
              <a:t>T, T-1, T-2 </a:t>
            </a:r>
            <a:r>
              <a:rPr lang="ko-KR" altLang="en-US" dirty="0"/>
              <a:t>시점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16932"/>
            <a:ext cx="25202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378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19036"/>
            <a:ext cx="2023070" cy="3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72" y="3501008"/>
            <a:ext cx="3867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갈매기형 수장 6"/>
          <p:cNvSpPr/>
          <p:nvPr/>
        </p:nvSpPr>
        <p:spPr>
          <a:xfrm>
            <a:off x="4125145" y="2060848"/>
            <a:ext cx="504056" cy="1296144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1554</TotalTime>
  <Words>200</Words>
  <Application>Microsoft Office PowerPoint</Application>
  <PresentationFormat>화면 슬라이드 쇼(4:3)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도시</vt:lpstr>
      <vt:lpstr>6장 배열 딥러닝 모형 – 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LSTM의 차이</vt:lpstr>
      <vt:lpstr>시계열 수업을 더듬어…더 향상…</vt:lpstr>
      <vt:lpstr>LSTM vs ARIMA(시계열) - 고민</vt:lpstr>
      <vt:lpstr>LSTM vs ARIMA(시계열)</vt:lpstr>
      <vt:lpstr>LSTM vs ARIMA(시계열)  – 2008년(서브프라임 모기지) 부동산 가격 예측 - 출처 : 머신 러닝 방법과 시계열 분석 모형을 이용한 부동산 가격지수 예측 (주택연구 제26권 1호 2018. 02.: 107~133 Housing Studies Review Vol. 26, No. 1: 107~133)</vt:lpstr>
      <vt:lpstr>다시 돌아와서…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JunHweKim</dc:creator>
  <cp:lastModifiedBy>JunHweKim</cp:lastModifiedBy>
  <cp:revision>67</cp:revision>
  <dcterms:created xsi:type="dcterms:W3CDTF">2019-04-21T13:43:21Z</dcterms:created>
  <dcterms:modified xsi:type="dcterms:W3CDTF">2019-10-01T11:33:01Z</dcterms:modified>
</cp:coreProperties>
</file>