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GillSans-regular.fntdata"/><Relationship Id="rId25" Type="http://schemas.openxmlformats.org/officeDocument/2006/relationships/font" Target="fonts/HelveticaNeue-boldItalic.fntdata"/><Relationship Id="rId27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11dcbc3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d11dcbc3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11dcbc39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d11dcbc39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11dcbc39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11dcbc39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11dcbc39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d11dcbc39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11dcbc39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d11dcbc39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1d4d889d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1d4d889d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11dcbc39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11dcbc39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d11dcbc39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d11dcbc39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ddaeb25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ddaeb25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1d4d889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11d4d889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11dcbc3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11dcbc3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11dcbc39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d11dcbc39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1dcbc39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11dcbc39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11dcbc39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11dcbc39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11dcbc39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11dcbc39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11dcbc39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d11dcbc39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hyperlink" Target="https://github.com/hunkim/DeepLearningZeroToAll/blob/master/lab-01-basics.ipynb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o.gl/jPtW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/>
          </a:p>
        </p:txBody>
      </p:sp>
      <p:sp>
        <p:nvSpPr>
          <p:cNvPr id="124" name="Google Shape;124;p31"/>
          <p:cNvSpPr txBox="1"/>
          <p:nvPr>
            <p:ph idx="1" type="body"/>
          </p:nvPr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b="0" i="0" lang="en" sz="19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">
                <a:solidFill>
                  <a:schemeClr val="dk1"/>
                </a:solidFill>
              </a:rPr>
              <a:t>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https://github.com/hunkim/DeepLearningZeroToAll/</a:t>
            </a:r>
            <a:endParaRPr/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Google Shape;12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/>
        </p:nvSpPr>
        <p:spPr>
          <a:xfrm>
            <a:off x="34248" y="24150"/>
            <a:ext cx="5228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x_train * W + b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sess.run(cost), sess.run(W), sess.run(b))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5095200" y="3066775"/>
            <a:ext cx="3929700" cy="1912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 2.82329 [ 2.12867713] [-0.85235667]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0.190351 [ 1.53392804] [-1.05059612]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 0.151357 [ 1.45725465] [-1.02391243]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1920 1.77484e-05 [ 1.00489295] [-0.01112291]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1940 1.61197e-05 [ 1.00466311] [-0.01060018]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1960 1.46397e-05 [ 1.004444] [-0.01010205]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1980 1.32962e-05 [ 1.00423515] [-0.00962736]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 1.20761e-05 [ 1.00403607] [-0.00917497]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</a:t>
            </a: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(less than 20 lines)</a:t>
            </a:r>
            <a:endParaRPr sz="3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Placeholders </a:t>
            </a:r>
            <a:endParaRPr/>
          </a:p>
        </p:txBody>
      </p:sp>
      <p:pic>
        <p:nvPicPr>
          <p:cNvPr id="217" name="Google Shape;2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2141339"/>
            <a:ext cx="9029704" cy="172724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1"/>
          <p:cNvSpPr/>
          <p:nvPr/>
        </p:nvSpPr>
        <p:spPr>
          <a:xfrm>
            <a:off x="1097756" y="4781700"/>
            <a:ext cx="8183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https://github.com/hunkim/DeepLearningZeroToAll/blob/master/lab-01-basics.ipynb</a:t>
            </a: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Placeholders </a:t>
            </a:r>
            <a:endParaRPr/>
          </a:p>
        </p:txBody>
      </p:sp>
      <p:sp>
        <p:nvSpPr>
          <p:cNvPr id="224" name="Google Shape;224;p42"/>
          <p:cNvSpPr txBox="1"/>
          <p:nvPr/>
        </p:nvSpPr>
        <p:spPr>
          <a:xfrm>
            <a:off x="157175" y="935824"/>
            <a:ext cx="90201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[1, 2, 3]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[1, 2, 3]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Now we can use X and Y in place of x_data and y_data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# placeholders for a tensor that will be always fed using feed_dict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See http://stackoverflow.com/questions/36693740/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\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sess.run([cost, W, b, train],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Y: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/>
        </p:nvSpPr>
        <p:spPr>
          <a:xfrm>
            <a:off x="57675" y="0"/>
            <a:ext cx="5945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sess.run([cost, W, b, train],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Y: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43"/>
          <p:cNvSpPr txBox="1"/>
          <p:nvPr/>
        </p:nvSpPr>
        <p:spPr>
          <a:xfrm>
            <a:off x="5109875" y="1506075"/>
            <a:ext cx="3957900" cy="3397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1980 1.32962e-05 [ 1.00423515] [-0.00962736]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 1.20761e-05 [ 1.00403607] [-0.00917497]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our model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</a:t>
            </a:r>
            <a:r>
              <a:rPr lang="en" sz="11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[ 5.0110054]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[ 2.50091505]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[ 1.49687922  3.50495124]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43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 with placeholders</a:t>
            </a:r>
            <a:endParaRPr sz="3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/>
          <p:nvPr/>
        </p:nvSpPr>
        <p:spPr>
          <a:xfrm>
            <a:off x="57675" y="0"/>
            <a:ext cx="5945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 with new training data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sess.run([cost, W, b, train],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eed_dict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Y: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 b="1"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44"/>
          <p:cNvSpPr txBox="1"/>
          <p:nvPr/>
        </p:nvSpPr>
        <p:spPr>
          <a:xfrm>
            <a:off x="5109875" y="1506075"/>
            <a:ext cx="3957900" cy="3397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…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1960 3.32396e-07 [ 1.00037301] [ 1.09865296]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1980 2.90429e-07 [ 1.00034881] [ 1.09874094]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2000 2.5373e-07 [ 1.00032604] [ 1.09882331]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our model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</a:t>
            </a:r>
            <a:r>
              <a:rPr lang="en" sz="11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[ 6.10045338]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[ 3.59963846]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[ 2.59931231  4.59996414]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44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 with placeholders</a:t>
            </a:r>
            <a:endParaRPr sz="3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Mechanics </a:t>
            </a:r>
            <a:endParaRPr/>
          </a:p>
        </p:txBody>
      </p:sp>
      <p:sp>
        <p:nvSpPr>
          <p:cNvPr id="244" name="Google Shape;244;p45"/>
          <p:cNvSpPr txBox="1"/>
          <p:nvPr/>
        </p:nvSpPr>
        <p:spPr>
          <a:xfrm>
            <a:off x="1318525" y="1297450"/>
            <a:ext cx="33840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feed data and run graph (operation)</a:t>
            </a:r>
            <a:br>
              <a:rPr lang="en" sz="1400"/>
            </a:br>
            <a:r>
              <a:rPr b="1" i="1" lang="en" sz="1400"/>
              <a:t>sess.run (op, feed_dict={x: x_data}) </a:t>
            </a:r>
            <a:endParaRPr b="1"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5" name="Google Shape;245;p45"/>
          <p:cNvSpPr txBox="1"/>
          <p:nvPr/>
        </p:nvSpPr>
        <p:spPr>
          <a:xfrm>
            <a:off x="7158250" y="3622131"/>
            <a:ext cx="3384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update variables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the graph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(and return values)</a:t>
            </a:r>
            <a:r>
              <a:rPr b="1" lang="en" sz="1400"/>
              <a:t>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246" name="Google Shape;246;p45"/>
          <p:cNvGrpSpPr/>
          <p:nvPr/>
        </p:nvGrpSpPr>
        <p:grpSpPr>
          <a:xfrm>
            <a:off x="2947675" y="1773824"/>
            <a:ext cx="4345525" cy="3285000"/>
            <a:chOff x="2322525" y="1302249"/>
            <a:chExt cx="4345525" cy="3285000"/>
          </a:xfrm>
        </p:grpSpPr>
        <p:pic>
          <p:nvPicPr>
            <p:cNvPr id="247" name="Google Shape;247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2525" y="1302249"/>
              <a:ext cx="4345525" cy="328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56025" y="2044163"/>
              <a:ext cx="1431725" cy="1765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9" name="Google Shape;24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075" y="3023400"/>
            <a:ext cx="1290879" cy="86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125" y="1467137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0825" y="3834150"/>
            <a:ext cx="357425" cy="35488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5"/>
          <p:cNvSpPr txBox="1"/>
          <p:nvPr/>
        </p:nvSpPr>
        <p:spPr>
          <a:xfrm>
            <a:off x="902050" y="3157225"/>
            <a:ext cx="2391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Build graph using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TensorFlow operations</a:t>
            </a:r>
            <a:endParaRPr sz="1400"/>
          </a:p>
        </p:txBody>
      </p:sp>
      <p:pic>
        <p:nvPicPr>
          <p:cNvPr id="253" name="Google Shape;253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625" y="3331150"/>
            <a:ext cx="357425" cy="3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9150" y="3937263"/>
            <a:ext cx="1738500" cy="2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500" y="4265113"/>
            <a:ext cx="2947800" cy="5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5"/>
          <p:cNvSpPr txBox="1"/>
          <p:nvPr/>
        </p:nvSpPr>
        <p:spPr>
          <a:xfrm>
            <a:off x="268950" y="1297450"/>
            <a:ext cx="32382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eed_dict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Minimizing Cost</a:t>
            </a:r>
            <a:endParaRPr/>
          </a:p>
        </p:txBody>
      </p:sp>
      <p:sp>
        <p:nvSpPr>
          <p:cNvPr id="262" name="Google Shape;262;p46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  <p:grpSp>
        <p:nvGrpSpPr>
          <p:cNvPr id="263" name="Google Shape;263;p46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64" name="Google Shape;264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46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</a:t>
            </a:r>
            <a:r>
              <a:rPr lang="en" sz="2800"/>
              <a:t>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/>
          </a:p>
        </p:txBody>
      </p:sp>
      <p:sp>
        <p:nvSpPr>
          <p:cNvPr id="141" name="Google Shape;141;p33"/>
          <p:cNvSpPr txBox="1"/>
          <p:nvPr>
            <p:ph idx="1" type="body"/>
          </p:nvPr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b="0" i="0" lang="en" sz="19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">
                <a:solidFill>
                  <a:schemeClr val="dk1"/>
                </a:solidFill>
              </a:rPr>
              <a:t>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https://github.com/hunkim/DeepLearningZeroToAll/</a:t>
            </a:r>
            <a:endParaRPr/>
          </a:p>
        </p:txBody>
      </p:sp>
      <p:pic>
        <p:nvPicPr>
          <p:cNvPr id="142" name="Google Shape;1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Google Shape;144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and cost function</a:t>
            </a:r>
            <a:endParaRPr/>
          </a:p>
        </p:txBody>
      </p:sp>
      <p:pic>
        <p:nvPicPr>
          <p:cNvPr id="158" name="Google Shape;1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8615" y="1546771"/>
            <a:ext cx="1992000" cy="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0206" y="2446071"/>
            <a:ext cx="3703500" cy="6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Mechanics </a:t>
            </a:r>
            <a:endParaRPr/>
          </a:p>
        </p:txBody>
      </p:sp>
      <p:sp>
        <p:nvSpPr>
          <p:cNvPr id="165" name="Google Shape;165;p36"/>
          <p:cNvSpPr txBox="1"/>
          <p:nvPr/>
        </p:nvSpPr>
        <p:spPr>
          <a:xfrm>
            <a:off x="1318525" y="1297450"/>
            <a:ext cx="33840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feed data and run graph (operation)</a:t>
            </a:r>
            <a:br>
              <a:rPr lang="en" sz="1400"/>
            </a:br>
            <a:r>
              <a:rPr b="1" i="1" lang="en" sz="1400"/>
              <a:t>sess.run (op, feed_dict={x: x_data}) </a:t>
            </a:r>
            <a:endParaRPr b="1"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6" name="Google Shape;166;p36"/>
          <p:cNvSpPr txBox="1"/>
          <p:nvPr/>
        </p:nvSpPr>
        <p:spPr>
          <a:xfrm>
            <a:off x="7158250" y="3622131"/>
            <a:ext cx="3384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update variables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the graph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(and return values)</a:t>
            </a:r>
            <a:r>
              <a:rPr b="1" lang="en" sz="1400"/>
              <a:t>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167" name="Google Shape;167;p36"/>
          <p:cNvGrpSpPr/>
          <p:nvPr/>
        </p:nvGrpSpPr>
        <p:grpSpPr>
          <a:xfrm>
            <a:off x="2947675" y="1773824"/>
            <a:ext cx="4345525" cy="3285000"/>
            <a:chOff x="2322525" y="1302249"/>
            <a:chExt cx="4345525" cy="3285000"/>
          </a:xfrm>
        </p:grpSpPr>
        <p:pic>
          <p:nvPicPr>
            <p:cNvPr id="168" name="Google Shape;168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2525" y="1302249"/>
              <a:ext cx="4345525" cy="328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56025" y="2044163"/>
              <a:ext cx="1431725" cy="1765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0" name="Google Shape;17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075" y="3023400"/>
            <a:ext cx="1290879" cy="86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125" y="1467137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0825" y="3834150"/>
            <a:ext cx="357425" cy="35488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6"/>
          <p:cNvSpPr txBox="1"/>
          <p:nvPr/>
        </p:nvSpPr>
        <p:spPr>
          <a:xfrm>
            <a:off x="902050" y="3157225"/>
            <a:ext cx="2391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Build graph using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TensorFlow operations</a:t>
            </a:r>
            <a:endParaRPr sz="1400"/>
          </a:p>
        </p:txBody>
      </p:sp>
      <p:pic>
        <p:nvPicPr>
          <p:cNvPr id="174" name="Google Shape;174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625" y="3331150"/>
            <a:ext cx="357425" cy="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304800" y="133941"/>
            <a:ext cx="8572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graph using TF operations</a:t>
            </a:r>
            <a:endParaRPr/>
          </a:p>
        </p:txBody>
      </p:sp>
      <p:pic>
        <p:nvPicPr>
          <p:cNvPr id="180" name="Google Shape;1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253" y="548878"/>
            <a:ext cx="524559" cy="52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240" y="1270546"/>
            <a:ext cx="1992000" cy="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246" y="3746234"/>
            <a:ext cx="37035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7"/>
          <p:cNvSpPr txBox="1"/>
          <p:nvPr/>
        </p:nvSpPr>
        <p:spPr>
          <a:xfrm>
            <a:off x="814400" y="1685925"/>
            <a:ext cx="7691400" cy="20262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x_train * W + b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37"/>
          <p:cNvSpPr txBox="1"/>
          <p:nvPr/>
        </p:nvSpPr>
        <p:spPr>
          <a:xfrm>
            <a:off x="814388" y="4443413"/>
            <a:ext cx="7691400" cy="596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title"/>
          </p:nvPr>
        </p:nvSpPr>
        <p:spPr>
          <a:xfrm>
            <a:off x="304800" y="133941"/>
            <a:ext cx="8572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graph using TF operations</a:t>
            </a:r>
            <a:endParaRPr/>
          </a:p>
        </p:txBody>
      </p:sp>
      <p:pic>
        <p:nvPicPr>
          <p:cNvPr id="190" name="Google Shape;1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253" y="548878"/>
            <a:ext cx="524559" cy="52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34" y="1403084"/>
            <a:ext cx="37035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8"/>
          <p:cNvSpPr txBox="1"/>
          <p:nvPr/>
        </p:nvSpPr>
        <p:spPr>
          <a:xfrm>
            <a:off x="778669" y="3550444"/>
            <a:ext cx="7691400" cy="1064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38"/>
          <p:cNvSpPr txBox="1"/>
          <p:nvPr/>
        </p:nvSpPr>
        <p:spPr>
          <a:xfrm>
            <a:off x="771525" y="2128838"/>
            <a:ext cx="7691400" cy="596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38"/>
          <p:cNvSpPr txBox="1"/>
          <p:nvPr/>
        </p:nvSpPr>
        <p:spPr>
          <a:xfrm>
            <a:off x="483394" y="3078956"/>
            <a:ext cx="2781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GradientDescent</a:t>
            </a:r>
            <a:endParaRPr sz="2300"/>
          </a:p>
        </p:txBody>
      </p:sp>
      <p:sp>
        <p:nvSpPr>
          <p:cNvPr id="195" name="Google Shape;195;p38"/>
          <p:cNvSpPr txBox="1"/>
          <p:nvPr/>
        </p:nvSpPr>
        <p:spPr>
          <a:xfrm>
            <a:off x="4186025" y="4644025"/>
            <a:ext cx="5037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https://www.tensorflow.org/api_docs/python/tf/reduce_mean</a:t>
            </a:r>
            <a:endParaRPr/>
          </a:p>
        </p:txBody>
      </p:sp>
      <p:pic>
        <p:nvPicPr>
          <p:cNvPr id="196" name="Google Shape;19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300" y="1332500"/>
            <a:ext cx="3573624" cy="52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790575" y="133941"/>
            <a:ext cx="75867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Run/update graph and get results</a:t>
            </a:r>
            <a:endParaRPr/>
          </a:p>
        </p:txBody>
      </p:sp>
      <p:sp>
        <p:nvSpPr>
          <p:cNvPr id="202" name="Google Shape;202;p39"/>
          <p:cNvSpPr txBox="1"/>
          <p:nvPr/>
        </p:nvSpPr>
        <p:spPr>
          <a:xfrm>
            <a:off x="340519" y="1485900"/>
            <a:ext cx="86652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sess.run(cost), sess.run(W), sess.run(b))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3" name="Google Shape;2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416" y="342225"/>
            <a:ext cx="454378" cy="45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415" y="814027"/>
            <a:ext cx="454378" cy="45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