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21957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21957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d121957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d121957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d121957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d121957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f0e5f1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f0e5f1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d121957d_0_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d121957d_0_2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e27eb7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e27eb7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3f94e6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3f94e6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121957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12195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121957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H(X) = \frac{1}{1 + e^{-W^{T}X}}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cost(W)=-\frac{1}{m}\sum {\color{blue}y} log(H(x)) + {\color{blue}(1-y)}(log(1-H(x)) \\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W = W - \alpha\frac{\partial}{\partial W}cost(W)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d121957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d121957d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d121957d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d121957d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ed121957d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d121957d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d121957d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121957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d121957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5-2-logistic_regression_diabetes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github.com/hunkim/DeepLearningZeroToAll/blob/master/lab-05-1-logistic_regress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5-1-logistic_regress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1386432" y="216800"/>
            <a:ext cx="3812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diabetes</a:t>
            </a:r>
            <a:endParaRPr/>
          </a:p>
        </p:txBody>
      </p:sp>
      <p:pic>
        <p:nvPicPr>
          <p:cNvPr descr="Image result for diabetes"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063" y="216800"/>
            <a:ext cx="30575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/>
        </p:nvSpPr>
        <p:spPr>
          <a:xfrm>
            <a:off x="579975" y="4060700"/>
            <a:ext cx="82686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np.loadtxt(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238" y="2155999"/>
            <a:ext cx="6769967" cy="14954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40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/>
        </p:nvSpPr>
        <p:spPr>
          <a:xfrm>
            <a:off x="0" y="0"/>
            <a:ext cx="5723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'data-03-diabetes.csv'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feed = {X: x_data, Y: y_data}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sess.run(train,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41"/>
          <p:cNvSpPr txBox="1"/>
          <p:nvPr/>
        </p:nvSpPr>
        <p:spPr>
          <a:xfrm>
            <a:off x="7605250" y="366650"/>
            <a:ext cx="1349400" cy="38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0 0.82794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200 0.755181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400 0.726355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600 0.705179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800 0.686631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9600 0.492056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9800 0.491396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10000 0.490767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[ 0.7461012 ]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[ 0.79919308]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[ 0.72995949]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 [ 0.88297188]] 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</a:rPr>
              <a:t>Accuracy:  0.762846</a:t>
            </a:r>
            <a:endParaRPr b="1" sz="12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26143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https://github.com/hunkim/DeepLearningZeroToAll/blob/master/lab-05-2-logistic_regression_diabetes.py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CSV reading using </a:t>
            </a:r>
            <a:r>
              <a:rPr i="1" lang="en" sz="2400"/>
              <a:t>tf.decode_csv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Try other classification data from Kaggle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https://www.kaggle.com</a:t>
            </a: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</a:t>
            </a:r>
            <a:endParaRPr/>
          </a:p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(regression) classifier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684" y="1736682"/>
            <a:ext cx="2778600" cy="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839" y="3605525"/>
            <a:ext cx="2645400" cy="5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527" y="2839325"/>
            <a:ext cx="6021052" cy="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Data</a:t>
            </a:r>
            <a:endParaRPr/>
          </a:p>
        </p:txBody>
      </p:sp>
      <p:sp>
        <p:nvSpPr>
          <p:cNvPr id="166" name="Google Shape;166;p36"/>
          <p:cNvSpPr txBox="1"/>
          <p:nvPr/>
        </p:nvSpPr>
        <p:spPr>
          <a:xfrm>
            <a:off x="1212300" y="1518900"/>
            <a:ext cx="67194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157125" y="228599"/>
            <a:ext cx="76374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 + b))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tf.log(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450" y="1468125"/>
            <a:ext cx="2037000" cy="4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25" y="2218887"/>
            <a:ext cx="5301076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039" y="3699100"/>
            <a:ext cx="2645400" cy="5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7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Train the model</a:t>
            </a:r>
            <a:endParaRPr/>
          </a:p>
        </p:txBody>
      </p:sp>
      <p:sp>
        <p:nvSpPr>
          <p:cNvPr id="182" name="Google Shape;182;p38"/>
          <p:cNvSpPr txBox="1"/>
          <p:nvPr/>
        </p:nvSpPr>
        <p:spPr>
          <a:xfrm>
            <a:off x="195200" y="1256950"/>
            <a:ext cx="8728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8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/>
        </p:nvSpPr>
        <p:spPr>
          <a:xfrm>
            <a:off x="0" y="0"/>
            <a:ext cx="8899200" cy="51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using sigmoid: tf.div(1., 1. + tf.exp(tf.matmul(X, W)))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tf.sigmoid(tf.matmul(X, W) + b)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-tf.reduce_mean(Y * tf.log(hypothesis) +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Y) * tf.log(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 hypothesis))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computation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True if hypothesis&gt;0.5 else False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predicted = tf.cast(hypothesis &gt;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tf.reduce_mean(tf.cast(tf.equal(predicted, Y),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_ = sess.run([cost, train],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Accuracy report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h, c, a = sess.run([hypothesis, predicted, accuracy],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 (Y):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Accuracy: 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9"/>
          <p:cNvSpPr txBox="1"/>
          <p:nvPr/>
        </p:nvSpPr>
        <p:spPr>
          <a:xfrm>
            <a:off x="7668100" y="188550"/>
            <a:ext cx="1307400" cy="4766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# step, cost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0 1.73078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200 0.571512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400 0.507414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9600 0.154132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9800 0.151778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10000 0.149496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Hypothesis: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[[ 0.03074029]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[ 0.15884677]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[ 0.30486736]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[ 0.78138196]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[ 0.93957496]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[ 0.98016882]]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Correct (Y):  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3223925" y="4811150"/>
            <a:ext cx="7699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https://github.com/hunkim/DeepLearningZeroToAll/blob/master/lab-05-1-logistic_regression.py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