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ien Dinh"/>
  <p:cmAuthor clrIdx="1" id="1" initials="" lastIdx="2" name="Sung Kim"/>
  <p:cmAuthor clrIdx="2" id="2" initials="" lastIdx="1" name="익명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9-20T03:52:42.628">
    <p:pos x="6000" y="0"/>
    <p:text>LateX Math:
P(y=i|x) = S(y_{i}) = \frac{e^{y_{i}}}{\sum_{j}e^{y_{j}}} \in (0,1)</p:text>
  </p:cm>
  <p:cm authorId="1" idx="1" dt="2017-03-22T13:01:21.044">
    <p:pos x="6000" y="100"/>
    <p:text>Thanks! I added it in the note.</p:text>
  </p:cm>
  <p:cm authorId="1" idx="2" dt="2017-03-22T13:01:23.428">
    <p:pos x="6000" y="200"/>
    <p:text>_Marked as resolved_</p:text>
  </p:cm>
  <p:cm authorId="2" idx="1" dt="2018-09-20T03:52:42.628">
    <p:pos x="6000" y="300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74f6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74f6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174f667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d174f667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437c03b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f437c03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437c0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437c0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174f667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174f667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437c03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f437c03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437c03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f437c03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1c0c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1c0c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f437c0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f437c0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174f667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d174f667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174f6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d174f6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174f6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174f6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d174f66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d174f66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437c0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437c0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74f6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74f6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174f66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59" name="Google Shape;159;g1ed174f66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d174f66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d174f66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174f66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d174f66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74f66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d174f66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a2957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fa2957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17" name="Google Shape;217;p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Google Shape;220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4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  <a:endParaRPr sz="500"/>
          </a:p>
        </p:txBody>
      </p:sp>
      <p:sp>
        <p:nvSpPr>
          <p:cNvPr id="249" name="Google Shape;249;p44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  <a:endParaRPr sz="30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  <a:endParaRPr i="1"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6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7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  <a:endParaRPr sz="24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6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180" name="Google Shape;180;p37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8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6" name="Google Shape;196;p3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01" name="Google Shape;201;p39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