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2fb7758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b2fb775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27a361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27a361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27a36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27a36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27a361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27a361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27a361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27a361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2fb7758e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b2fb7758e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27a3613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27a3613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2fb7758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b2fb7758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2fb775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2fb775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2fb7758e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2fb7758e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2fb7758e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b2fb7758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2fb7758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b2fb7758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2fb7758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2fb7758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7a36b0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d27a36b0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7a36b08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7a36b0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2fb7758e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b2fb7758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fb7758e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b2fb7758e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fb7758e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b2fb7758e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2fb7758e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b2fb7758e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7a3613f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27a3613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27a361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27a361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2fb7758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2fb7758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fb7758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fb775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2fb7758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b2fb7758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fb7758e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2fb7758e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27a361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27a361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50" cy="1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  <a:endParaRPr b="1" sz="1150">
              <a:solidFill>
                <a:srgbClr val="274E13"/>
              </a:solidFill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inputs</a:t>
            </a: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5" cy="50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MNIST data</a:t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44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39" name="Google Shape;239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6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  <a:endParaRPr sz="500"/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3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28x28x1 image</a:t>
            </a: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9" y="1313049"/>
            <a:ext cx="3052975" cy="3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http://derindelimavi.blogspot.hk/2015/04/mnist-el-yazs-rakam-veri-seti.html</a:t>
            </a: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5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  <a:endParaRPr/>
          </a:p>
        </p:txBody>
      </p:sp>
      <p:sp>
        <p:nvSpPr>
          <p:cNvPr id="281" name="Google Shape;281;p49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Softmax!</a:t>
            </a:r>
            <a:endParaRPr/>
          </a:p>
        </p:txBody>
      </p:sp>
      <p:sp>
        <p:nvSpPr>
          <p:cNvPr id="288" name="Google Shape;288;p50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295" name="Google Shape;295;p51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2" name="Google Shape;302;p5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9" name="Google Shape;309;p53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Report results on test dataset</a:t>
            </a:r>
            <a:endParaRPr/>
          </a:p>
        </p:txBody>
      </p:sp>
      <p:sp>
        <p:nvSpPr>
          <p:cNvPr id="316" name="Google Shape;316;p54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5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55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Sample image show and prediction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0" name="Google Shape;3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3" cy="302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6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 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9"/>
            <a:ext cx="3743999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36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sp>
        <p:nvSpPr>
          <p:cNvPr id="172" name="Google Shape;172;p36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900" cy="34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http://sebastianraschka.com/Articles/2015_singlelayer_neurons.html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195" name="Google Shape;195;p39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