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7"/>
  </p:notesMasterIdLst>
  <p:handoutMasterIdLst>
    <p:handoutMasterId r:id="rId8"/>
  </p:handoutMasterIdLst>
  <p:sldIdLst>
    <p:sldId id="305" r:id="rId4"/>
    <p:sldId id="317" r:id="rId5"/>
    <p:sldId id="316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DF0"/>
    <a:srgbClr val="1CBBB4"/>
    <a:srgbClr val="FEB856"/>
    <a:srgbClr val="158C87"/>
    <a:srgbClr val="FFFFFF"/>
    <a:srgbClr val="65E8E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5360" autoAdjust="0"/>
  </p:normalViewPr>
  <p:slideViewPr>
    <p:cSldViewPr showGuides="1">
      <p:cViewPr varScale="1">
        <p:scale>
          <a:sx n="108" d="100"/>
          <a:sy n="108" d="100"/>
        </p:scale>
        <p:origin x="739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47C-2142-49BD-86CE-ED609DF61204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AFA7-4971-4E87-AA3D-540E429F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FE15-6179-4579-ADBF-D18E81C13FE2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C151-D09E-4313-86BF-DE81850A7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7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03" y="411510"/>
            <a:ext cx="2556993" cy="2699230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82700" y="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82700" y="329183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82699" y="1851670"/>
            <a:ext cx="4259041" cy="145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0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0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0000" y="540000"/>
            <a:ext cx="2484000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26807" y="540000"/>
            <a:ext cx="2484704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403" y="540000"/>
            <a:ext cx="2484000" cy="40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0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564685" y="0"/>
            <a:ext cx="4579315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56573" y="832001"/>
            <a:ext cx="2016224" cy="3482571"/>
            <a:chOff x="2627784" y="1825002"/>
            <a:chExt cx="1198166" cy="2069560"/>
          </a:xfrm>
        </p:grpSpPr>
        <p:sp>
          <p:nvSpPr>
            <p:cNvPr id="5" name="Rounded Rectangle 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77198" y="1115645"/>
            <a:ext cx="1774974" cy="2798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2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239541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153"/>
            <a:ext cx="4217146" cy="2310733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416" y="1859201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539552" y="1331976"/>
            <a:ext cx="1852788" cy="3200273"/>
            <a:chOff x="2627784" y="1825002"/>
            <a:chExt cx="1198166" cy="2069560"/>
          </a:xfrm>
        </p:grpSpPr>
        <p:sp>
          <p:nvSpPr>
            <p:cNvPr id="18" name="Rounded Rectangle 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1" name="Oval 20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0177" y="1646164"/>
            <a:ext cx="1030277" cy="2571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90454" y="1221920"/>
            <a:ext cx="1980221" cy="3420385"/>
            <a:chOff x="2627784" y="1825002"/>
            <a:chExt cx="1198166" cy="2069560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4" name="Oval 1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11099" y="1544792"/>
            <a:ext cx="1743279" cy="2748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4481C05-B01C-4D49-8033-5D0490F68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90767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57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6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6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8" y="1571507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7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0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55577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55776" y="0"/>
            <a:ext cx="6588224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4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2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3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7" r:id="rId4"/>
    <p:sldLayoutId id="2147483666" r:id="rId5"/>
    <p:sldLayoutId id="2147483676" r:id="rId6"/>
    <p:sldLayoutId id="2147483657" r:id="rId7"/>
    <p:sldLayoutId id="2147483673" r:id="rId8"/>
    <p:sldLayoutId id="2147483667" r:id="rId9"/>
    <p:sldLayoutId id="2147483671" r:id="rId10"/>
    <p:sldLayoutId id="2147483672" r:id="rId11"/>
    <p:sldLayoutId id="2147483668" r:id="rId12"/>
    <p:sldLayoutId id="2147483669" r:id="rId13"/>
    <p:sldLayoutId id="2147483670" r:id="rId14"/>
    <p:sldLayoutId id="2147483679" r:id="rId15"/>
    <p:sldLayoutId id="214748367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Team &amp; Plan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>
                <a:cs typeface="Arial" pitchFamily="34" charset="0"/>
              </a:rPr>
              <a:t>Assigning roles and Planning in details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8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04040"/>
                </a:solidFill>
              </a:rPr>
              <a:t>Team formation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036B5E-9942-43B3-8968-2E4057C47328}"/>
              </a:ext>
            </a:extLst>
          </p:cNvPr>
          <p:cNvSpPr/>
          <p:nvPr/>
        </p:nvSpPr>
        <p:spPr>
          <a:xfrm>
            <a:off x="3887924" y="1023578"/>
            <a:ext cx="1368152" cy="50405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Team 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4FE7DC-2F31-48B7-A9E5-AF0CA28B0D5C}"/>
              </a:ext>
            </a:extLst>
          </p:cNvPr>
          <p:cNvSpPr/>
          <p:nvPr/>
        </p:nvSpPr>
        <p:spPr>
          <a:xfrm>
            <a:off x="1763688" y="1995686"/>
            <a:ext cx="1368152" cy="504056"/>
          </a:xfrm>
          <a:prstGeom prst="rect">
            <a:avLst/>
          </a:prstGeom>
          <a:solidFill>
            <a:srgbClr val="FEB85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Design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00397F-B007-41D4-B839-9BA120E31E49}"/>
              </a:ext>
            </a:extLst>
          </p:cNvPr>
          <p:cNvSpPr/>
          <p:nvPr/>
        </p:nvSpPr>
        <p:spPr>
          <a:xfrm>
            <a:off x="6012160" y="1995686"/>
            <a:ext cx="1368152" cy="504056"/>
          </a:xfrm>
          <a:prstGeom prst="rect">
            <a:avLst/>
          </a:prstGeom>
          <a:solidFill>
            <a:srgbClr val="FEB85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Develop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BF1654-DFC8-4577-B220-A9873AE34EE1}"/>
              </a:ext>
            </a:extLst>
          </p:cNvPr>
          <p:cNvSpPr/>
          <p:nvPr/>
        </p:nvSpPr>
        <p:spPr>
          <a:xfrm>
            <a:off x="5004173" y="3507854"/>
            <a:ext cx="1368152" cy="648072"/>
          </a:xfrm>
          <a:prstGeom prst="rect">
            <a:avLst/>
          </a:prstGeom>
          <a:solidFill>
            <a:srgbClr val="9FEDF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Fatdzirul</a:t>
            </a:r>
            <a:r>
              <a:rPr lang="en-US" altLang="ko-KR" sz="1100" dirty="0">
                <a:solidFill>
                  <a:schemeClr val="tx1"/>
                </a:solidFill>
              </a:rPr>
              <a:t> Izzat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Kyunghyun</a:t>
            </a:r>
            <a:r>
              <a:rPr lang="en-US" altLang="ko-KR" sz="1100" dirty="0">
                <a:solidFill>
                  <a:schemeClr val="tx1"/>
                </a:solidFill>
              </a:rPr>
              <a:t> Jo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Ukchul</a:t>
            </a:r>
            <a:r>
              <a:rPr lang="en-US" altLang="ko-KR" sz="1100" dirty="0">
                <a:solidFill>
                  <a:schemeClr val="tx1"/>
                </a:solidFill>
              </a:rPr>
              <a:t> Kim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502014-43A9-4B74-A4D3-5EF477A54C7C}"/>
              </a:ext>
            </a:extLst>
          </p:cNvPr>
          <p:cNvSpPr/>
          <p:nvPr/>
        </p:nvSpPr>
        <p:spPr>
          <a:xfrm>
            <a:off x="6912136" y="3543858"/>
            <a:ext cx="1728192" cy="648072"/>
          </a:xfrm>
          <a:prstGeom prst="rect">
            <a:avLst/>
          </a:prstGeom>
          <a:solidFill>
            <a:srgbClr val="9FEDF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Aizat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Hamizuddin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Azlan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014DA83-DBF7-4B99-BC3B-D6ADCFA8D2F3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3275856" y="699542"/>
            <a:ext cx="468052" cy="21242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0E1A962-BA2A-4FD6-AED2-A870BC3BC57B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5400092" y="699542"/>
            <a:ext cx="468052" cy="21242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A80549-9EB4-4E41-9330-C80C0C92E19C}"/>
              </a:ext>
            </a:extLst>
          </p:cNvPr>
          <p:cNvSpPr/>
          <p:nvPr/>
        </p:nvSpPr>
        <p:spPr>
          <a:xfrm>
            <a:off x="5003926" y="30398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Server API &amp; 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 connection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1C8A79-E156-434B-9B3B-60E7CEEBBCC8}"/>
              </a:ext>
            </a:extLst>
          </p:cNvPr>
          <p:cNvSpPr/>
          <p:nvPr/>
        </p:nvSpPr>
        <p:spPr>
          <a:xfrm>
            <a:off x="7092156" y="30398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 construction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7A32CE-5280-453E-8FDE-9547463C56D6}"/>
              </a:ext>
            </a:extLst>
          </p:cNvPr>
          <p:cNvSpPr/>
          <p:nvPr/>
        </p:nvSpPr>
        <p:spPr>
          <a:xfrm>
            <a:off x="748513" y="30398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World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Design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AF24F5-45D4-4224-9CA0-591EDD86C615}"/>
              </a:ext>
            </a:extLst>
          </p:cNvPr>
          <p:cNvSpPr/>
          <p:nvPr/>
        </p:nvSpPr>
        <p:spPr>
          <a:xfrm>
            <a:off x="2771676" y="30398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UI/UX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Design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33FC31-AFE2-47FD-8E14-B9D49556AB20}"/>
              </a:ext>
            </a:extLst>
          </p:cNvPr>
          <p:cNvSpPr/>
          <p:nvPr/>
        </p:nvSpPr>
        <p:spPr>
          <a:xfrm>
            <a:off x="748637" y="3507854"/>
            <a:ext cx="1368152" cy="648072"/>
          </a:xfrm>
          <a:prstGeom prst="rect">
            <a:avLst/>
          </a:prstGeom>
          <a:solidFill>
            <a:srgbClr val="9FEDF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Dasol</a:t>
            </a:r>
            <a:r>
              <a:rPr lang="en-US" altLang="ko-KR" sz="1100" dirty="0">
                <a:solidFill>
                  <a:schemeClr val="tx1"/>
                </a:solidFill>
              </a:rPr>
              <a:t> Lee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Keunha</a:t>
            </a:r>
            <a:r>
              <a:rPr lang="en-US" altLang="ko-KR" sz="1100" dirty="0">
                <a:solidFill>
                  <a:schemeClr val="tx1"/>
                </a:solidFill>
              </a:rPr>
              <a:t> Kim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54FB37-4B72-43E9-B40A-73970573ED21}"/>
              </a:ext>
            </a:extLst>
          </p:cNvPr>
          <p:cNvSpPr/>
          <p:nvPr/>
        </p:nvSpPr>
        <p:spPr>
          <a:xfrm>
            <a:off x="2771676" y="3507854"/>
            <a:ext cx="1368152" cy="648072"/>
          </a:xfrm>
          <a:prstGeom prst="rect">
            <a:avLst/>
          </a:prstGeom>
          <a:solidFill>
            <a:srgbClr val="9FEDF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Minsu</a:t>
            </a:r>
            <a:r>
              <a:rPr lang="en-US" altLang="ko-KR" sz="1100" dirty="0">
                <a:solidFill>
                  <a:schemeClr val="tx1"/>
                </a:solidFill>
              </a:rPr>
              <a:t> Kim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DBE2A38-BC2D-4877-9134-9ACD5A38A73E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rot="5400000">
            <a:off x="1670147" y="2262185"/>
            <a:ext cx="540060" cy="1015175"/>
          </a:xfrm>
          <a:prstGeom prst="bentConnector3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EF6BF2D-FBA9-4A48-A83F-A9EDAFCEDD1A}"/>
              </a:ext>
            </a:extLst>
          </p:cNvPr>
          <p:cNvCxnSpPr>
            <a:stCxn id="7" idx="2"/>
            <a:endCxn id="25" idx="0"/>
          </p:cNvCxnSpPr>
          <p:nvPr/>
        </p:nvCxnSpPr>
        <p:spPr>
          <a:xfrm rot="16200000" flipH="1">
            <a:off x="2681728" y="2265778"/>
            <a:ext cx="540060" cy="1007988"/>
          </a:xfrm>
          <a:prstGeom prst="bentConnector3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2E582B8-7FAA-4756-ACBB-ADD0266B25DB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rot="5400000">
            <a:off x="5922089" y="2265655"/>
            <a:ext cx="540060" cy="1008234"/>
          </a:xfrm>
          <a:prstGeom prst="bentConnector3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3F518A4-3880-4A57-ABC6-C5748AE44EB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16200000" flipH="1">
            <a:off x="6966204" y="2229774"/>
            <a:ext cx="540060" cy="1079996"/>
          </a:xfrm>
          <a:prstGeom prst="bentConnector3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5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59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404040"/>
                </a:solidFill>
              </a:rPr>
              <a:t>Planning in details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24" name="Pentagon 6">
            <a:extLst>
              <a:ext uri="{FF2B5EF4-FFF2-40B4-BE49-F238E27FC236}">
                <a16:creationId xmlns:a16="http://schemas.microsoft.com/office/drawing/2014/main" id="{E207D0C7-82B5-40EE-806C-391FD0EDF54F}"/>
              </a:ext>
            </a:extLst>
          </p:cNvPr>
          <p:cNvSpPr/>
          <p:nvPr/>
        </p:nvSpPr>
        <p:spPr>
          <a:xfrm rot="5400000">
            <a:off x="-1260448" y="2787655"/>
            <a:ext cx="3672008" cy="216024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Pentagon 7">
            <a:extLst>
              <a:ext uri="{FF2B5EF4-FFF2-40B4-BE49-F238E27FC236}">
                <a16:creationId xmlns:a16="http://schemas.microsoft.com/office/drawing/2014/main" id="{414CE1FD-2470-40B7-B980-B65B81B7FC7A}"/>
              </a:ext>
            </a:extLst>
          </p:cNvPr>
          <p:cNvSpPr/>
          <p:nvPr/>
        </p:nvSpPr>
        <p:spPr>
          <a:xfrm rot="5400000" flipV="1">
            <a:off x="-574053" y="3474050"/>
            <a:ext cx="2299218" cy="21602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Pentagon 8">
            <a:extLst>
              <a:ext uri="{FF2B5EF4-FFF2-40B4-BE49-F238E27FC236}">
                <a16:creationId xmlns:a16="http://schemas.microsoft.com/office/drawing/2014/main" id="{B3088B98-CED9-401D-BB0D-EB873C11C340}"/>
              </a:ext>
            </a:extLst>
          </p:cNvPr>
          <p:cNvSpPr/>
          <p:nvPr/>
        </p:nvSpPr>
        <p:spPr>
          <a:xfrm rot="5400000" flipV="1">
            <a:off x="-17665" y="4033291"/>
            <a:ext cx="1186441" cy="21602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Isosceles Triangle 12">
            <a:extLst>
              <a:ext uri="{FF2B5EF4-FFF2-40B4-BE49-F238E27FC236}">
                <a16:creationId xmlns:a16="http://schemas.microsoft.com/office/drawing/2014/main" id="{DCB6BFE7-C0FA-417C-807A-3B4C8E3A81B9}"/>
              </a:ext>
            </a:extLst>
          </p:cNvPr>
          <p:cNvSpPr/>
          <p:nvPr/>
        </p:nvSpPr>
        <p:spPr>
          <a:xfrm rot="5400000">
            <a:off x="710034" y="1280324"/>
            <a:ext cx="242831" cy="288032"/>
          </a:xfrm>
          <a:prstGeom prst="triangle">
            <a:avLst/>
          </a:prstGeom>
          <a:solidFill>
            <a:srgbClr val="9F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Isosceles Triangle 12">
            <a:extLst>
              <a:ext uri="{FF2B5EF4-FFF2-40B4-BE49-F238E27FC236}">
                <a16:creationId xmlns:a16="http://schemas.microsoft.com/office/drawing/2014/main" id="{A2D43F64-F9AE-4BE4-9BAA-AEE53C1A4B1E}"/>
              </a:ext>
            </a:extLst>
          </p:cNvPr>
          <p:cNvSpPr/>
          <p:nvPr/>
        </p:nvSpPr>
        <p:spPr>
          <a:xfrm rot="5400000">
            <a:off x="706167" y="2645579"/>
            <a:ext cx="242831" cy="288032"/>
          </a:xfrm>
          <a:prstGeom prst="triangle">
            <a:avLst/>
          </a:prstGeom>
          <a:solidFill>
            <a:srgbClr val="65E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Isosceles Triangle 12">
            <a:extLst>
              <a:ext uri="{FF2B5EF4-FFF2-40B4-BE49-F238E27FC236}">
                <a16:creationId xmlns:a16="http://schemas.microsoft.com/office/drawing/2014/main" id="{F752AC75-0404-491A-BCB9-E3F3A72E9FB1}"/>
              </a:ext>
            </a:extLst>
          </p:cNvPr>
          <p:cNvSpPr/>
          <p:nvPr/>
        </p:nvSpPr>
        <p:spPr>
          <a:xfrm rot="5400000">
            <a:off x="706167" y="3748559"/>
            <a:ext cx="242831" cy="288032"/>
          </a:xfrm>
          <a:prstGeom prst="triangle">
            <a:avLst/>
          </a:prstGeom>
          <a:solidFill>
            <a:srgbClr val="1C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595087-9655-4553-A66F-83E006247159}"/>
              </a:ext>
            </a:extLst>
          </p:cNvPr>
          <p:cNvSpPr/>
          <p:nvPr/>
        </p:nvSpPr>
        <p:spPr>
          <a:xfrm>
            <a:off x="1055781" y="1274013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step1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A0DAD0-2BEE-4313-8D56-AA52DCE42E02}"/>
              </a:ext>
            </a:extLst>
          </p:cNvPr>
          <p:cNvSpPr/>
          <p:nvPr/>
        </p:nvSpPr>
        <p:spPr>
          <a:xfrm>
            <a:off x="1055781" y="2604876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step2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6F1101-7921-493E-ADA6-CB78A49F00A0}"/>
              </a:ext>
            </a:extLst>
          </p:cNvPr>
          <p:cNvSpPr/>
          <p:nvPr/>
        </p:nvSpPr>
        <p:spPr>
          <a:xfrm>
            <a:off x="1056317" y="3675298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step3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4837BED-5A7A-4B6C-B04F-F339A3D817C7}"/>
              </a:ext>
            </a:extLst>
          </p:cNvPr>
          <p:cNvSpPr/>
          <p:nvPr/>
        </p:nvSpPr>
        <p:spPr>
          <a:xfrm>
            <a:off x="1003133" y="1602600"/>
            <a:ext cx="1584175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4</a:t>
            </a:r>
            <a:r>
              <a:rPr lang="en-US" altLang="ko-KR" sz="1050" baseline="30000" dirty="0">
                <a:solidFill>
                  <a:schemeClr val="tx1"/>
                </a:solidFill>
              </a:rPr>
              <a:t>th</a:t>
            </a:r>
            <a:r>
              <a:rPr lang="en-US" altLang="ko-KR" sz="1050" dirty="0">
                <a:solidFill>
                  <a:schemeClr val="tx1"/>
                </a:solidFill>
              </a:rPr>
              <a:t> week of September 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~ October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704E04-87C3-4C2C-9471-FA5158FA9972}"/>
              </a:ext>
            </a:extLst>
          </p:cNvPr>
          <p:cNvSpPr/>
          <p:nvPr/>
        </p:nvSpPr>
        <p:spPr>
          <a:xfrm>
            <a:off x="1003133" y="2870549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November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F77120-2D02-49A6-A03C-13062E2E89DA}"/>
              </a:ext>
            </a:extLst>
          </p:cNvPr>
          <p:cNvSpPr/>
          <p:nvPr/>
        </p:nvSpPr>
        <p:spPr>
          <a:xfrm>
            <a:off x="1005532" y="4038038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Mid November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~ December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990477A-5EF0-4697-A547-247962826D1C}"/>
              </a:ext>
            </a:extLst>
          </p:cNvPr>
          <p:cNvSpPr/>
          <p:nvPr/>
        </p:nvSpPr>
        <p:spPr>
          <a:xfrm>
            <a:off x="2483768" y="1262222"/>
            <a:ext cx="4392488" cy="34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- Plan and Design the Metaverse World by Unity and </a:t>
            </a:r>
            <a:r>
              <a:rPr lang="en-US" altLang="ko-KR" sz="1100" dirty="0" err="1">
                <a:solidFill>
                  <a:schemeClr val="tx1"/>
                </a:solidFill>
              </a:rPr>
              <a:t>VRChat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AE90991-57B5-43BA-84AC-D239DD3BF633}"/>
              </a:ext>
            </a:extLst>
          </p:cNvPr>
          <p:cNvSpPr/>
          <p:nvPr/>
        </p:nvSpPr>
        <p:spPr>
          <a:xfrm>
            <a:off x="2488704" y="1551522"/>
            <a:ext cx="4392488" cy="34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Set up server and API with 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A8A9DF-7BF2-4594-BE03-8EDF03B485C9}"/>
              </a:ext>
            </a:extLst>
          </p:cNvPr>
          <p:cNvSpPr/>
          <p:nvPr/>
        </p:nvSpPr>
        <p:spPr>
          <a:xfrm>
            <a:off x="2488704" y="1829170"/>
            <a:ext cx="4392488" cy="34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Construct Database storage using **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5E67F6-B27A-4535-A51F-5D47EBDEF6EE}"/>
              </a:ext>
            </a:extLst>
          </p:cNvPr>
          <p:cNvSpPr/>
          <p:nvPr/>
        </p:nvSpPr>
        <p:spPr>
          <a:xfrm>
            <a:off x="2488705" y="2591446"/>
            <a:ext cx="4392488" cy="34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Improve UI/UX design of specific functions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30FFD29-0B91-4851-9D39-1BCF471F29FE}"/>
              </a:ext>
            </a:extLst>
          </p:cNvPr>
          <p:cNvSpPr/>
          <p:nvPr/>
        </p:nvSpPr>
        <p:spPr>
          <a:xfrm>
            <a:off x="2488704" y="2852184"/>
            <a:ext cx="4392488" cy="34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Integrate server and database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93993A-F22B-4CDB-8E1E-37DBB76D6203}"/>
              </a:ext>
            </a:extLst>
          </p:cNvPr>
          <p:cNvSpPr/>
          <p:nvPr/>
        </p:nvSpPr>
        <p:spPr>
          <a:xfrm>
            <a:off x="2488704" y="3695880"/>
            <a:ext cx="4392488" cy="34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Connect frontend and backend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81CAF2-CA9C-4FA8-A82C-3BAD3EB32581}"/>
              </a:ext>
            </a:extLst>
          </p:cNvPr>
          <p:cNvSpPr/>
          <p:nvPr/>
        </p:nvSpPr>
        <p:spPr>
          <a:xfrm>
            <a:off x="2488704" y="3939902"/>
            <a:ext cx="4392488" cy="34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Modify and supplement the 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840E95-DCCC-4CD9-AA0D-7561ED314C20}"/>
              </a:ext>
            </a:extLst>
          </p:cNvPr>
          <p:cNvSpPr/>
          <p:nvPr/>
        </p:nvSpPr>
        <p:spPr>
          <a:xfrm>
            <a:off x="6491649" y="1334170"/>
            <a:ext cx="720000" cy="2090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Dasol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910D4F1-44DD-45AE-9D43-1CC3A7F3A0C6}"/>
              </a:ext>
            </a:extLst>
          </p:cNvPr>
          <p:cNvSpPr/>
          <p:nvPr/>
        </p:nvSpPr>
        <p:spPr>
          <a:xfrm>
            <a:off x="7245413" y="1334170"/>
            <a:ext cx="720000" cy="2182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Keunha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9F57767-665C-40DA-B33D-4B7C62B8ED89}"/>
              </a:ext>
            </a:extLst>
          </p:cNvPr>
          <p:cNvSpPr/>
          <p:nvPr/>
        </p:nvSpPr>
        <p:spPr>
          <a:xfrm>
            <a:off x="7994055" y="1324615"/>
            <a:ext cx="720000" cy="2182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Minsu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56968C1-90BC-454A-BFF7-25EF6EDEBD41}"/>
              </a:ext>
            </a:extLst>
          </p:cNvPr>
          <p:cNvSpPr/>
          <p:nvPr/>
        </p:nvSpPr>
        <p:spPr>
          <a:xfrm>
            <a:off x="6323953" y="1606403"/>
            <a:ext cx="720000" cy="2090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Izzat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179F10D-1A7F-4956-B4AD-BB3143C34ABD}"/>
              </a:ext>
            </a:extLst>
          </p:cNvPr>
          <p:cNvSpPr/>
          <p:nvPr/>
        </p:nvSpPr>
        <p:spPr>
          <a:xfrm>
            <a:off x="7080107" y="1601259"/>
            <a:ext cx="885306" cy="2086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Kyunghyun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E951F0F-8C71-4FDB-9998-4747530E2FD0}"/>
              </a:ext>
            </a:extLst>
          </p:cNvPr>
          <p:cNvSpPr/>
          <p:nvPr/>
        </p:nvSpPr>
        <p:spPr>
          <a:xfrm>
            <a:off x="7994055" y="1591704"/>
            <a:ext cx="720000" cy="2182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Ukchul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01EE435-4918-4D80-BE21-3D2076F2B987}"/>
              </a:ext>
            </a:extLst>
          </p:cNvPr>
          <p:cNvSpPr/>
          <p:nvPr/>
        </p:nvSpPr>
        <p:spPr>
          <a:xfrm>
            <a:off x="7995152" y="1851670"/>
            <a:ext cx="720000" cy="2182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Aizat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9823C81-CCF4-4333-935B-05DBFA0CA6F2}"/>
              </a:ext>
            </a:extLst>
          </p:cNvPr>
          <p:cNvSpPr/>
          <p:nvPr/>
        </p:nvSpPr>
        <p:spPr>
          <a:xfrm>
            <a:off x="6491649" y="2685725"/>
            <a:ext cx="720000" cy="2090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Dasol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9FC1EE8-E56D-4A7A-96EA-55F08FF1BB4B}"/>
              </a:ext>
            </a:extLst>
          </p:cNvPr>
          <p:cNvSpPr/>
          <p:nvPr/>
        </p:nvSpPr>
        <p:spPr>
          <a:xfrm>
            <a:off x="7245413" y="2685725"/>
            <a:ext cx="720000" cy="2182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Keunha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20EA587-C543-4A65-801B-FB2506D5C7D0}"/>
              </a:ext>
            </a:extLst>
          </p:cNvPr>
          <p:cNvSpPr/>
          <p:nvPr/>
        </p:nvSpPr>
        <p:spPr>
          <a:xfrm>
            <a:off x="7994055" y="2676170"/>
            <a:ext cx="720000" cy="2182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Minsu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7452754A-B541-44F5-8207-8CD166A07B40}"/>
              </a:ext>
            </a:extLst>
          </p:cNvPr>
          <p:cNvSpPr/>
          <p:nvPr/>
        </p:nvSpPr>
        <p:spPr>
          <a:xfrm>
            <a:off x="6323953" y="2956308"/>
            <a:ext cx="720000" cy="2090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Izzat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B739373-C6E8-405C-8616-FFC91ADF0001}"/>
              </a:ext>
            </a:extLst>
          </p:cNvPr>
          <p:cNvSpPr/>
          <p:nvPr/>
        </p:nvSpPr>
        <p:spPr>
          <a:xfrm>
            <a:off x="7080107" y="2951164"/>
            <a:ext cx="885306" cy="2086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Kyunghyun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827D8AC7-5A70-49DF-88F3-A4A75BB86C4A}"/>
              </a:ext>
            </a:extLst>
          </p:cNvPr>
          <p:cNvSpPr/>
          <p:nvPr/>
        </p:nvSpPr>
        <p:spPr>
          <a:xfrm>
            <a:off x="7994055" y="2941609"/>
            <a:ext cx="720000" cy="2182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Ukchul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88DB3B8E-19FF-4FF0-8D41-7583B2D9CFEA}"/>
              </a:ext>
            </a:extLst>
          </p:cNvPr>
          <p:cNvSpPr/>
          <p:nvPr/>
        </p:nvSpPr>
        <p:spPr>
          <a:xfrm>
            <a:off x="5560786" y="2948165"/>
            <a:ext cx="720000" cy="2182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Aizat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E6D5364-B6F9-42A8-A55B-1C854A0536E8}"/>
              </a:ext>
            </a:extLst>
          </p:cNvPr>
          <p:cNvSpPr/>
          <p:nvPr/>
        </p:nvSpPr>
        <p:spPr>
          <a:xfrm>
            <a:off x="7528826" y="4005229"/>
            <a:ext cx="576064" cy="2086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Dasol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B80B939-82A7-4678-9DCA-F42896D5990D}"/>
              </a:ext>
            </a:extLst>
          </p:cNvPr>
          <p:cNvSpPr/>
          <p:nvPr/>
        </p:nvSpPr>
        <p:spPr>
          <a:xfrm>
            <a:off x="6776003" y="3990909"/>
            <a:ext cx="720000" cy="2182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Keunha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7B6B2A1B-30F0-4BD5-BB82-B5D80500612F}"/>
              </a:ext>
            </a:extLst>
          </p:cNvPr>
          <p:cNvSpPr/>
          <p:nvPr/>
        </p:nvSpPr>
        <p:spPr>
          <a:xfrm>
            <a:off x="7066903" y="3718470"/>
            <a:ext cx="720000" cy="2182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Minsu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25E0DC9-9DBD-47BE-9A5C-5E34D5A5F3A4}"/>
              </a:ext>
            </a:extLst>
          </p:cNvPr>
          <p:cNvSpPr/>
          <p:nvPr/>
        </p:nvSpPr>
        <p:spPr>
          <a:xfrm>
            <a:off x="8137713" y="4011910"/>
            <a:ext cx="576064" cy="2182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Izzat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7B52401-E104-4389-AC97-BCEFE7699F49}"/>
              </a:ext>
            </a:extLst>
          </p:cNvPr>
          <p:cNvSpPr/>
          <p:nvPr/>
        </p:nvSpPr>
        <p:spPr>
          <a:xfrm>
            <a:off x="7828749" y="3729254"/>
            <a:ext cx="885306" cy="2086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Kyunghyun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050C440-D275-454A-A4A6-91080CB44BB2}"/>
              </a:ext>
            </a:extLst>
          </p:cNvPr>
          <p:cNvSpPr/>
          <p:nvPr/>
        </p:nvSpPr>
        <p:spPr>
          <a:xfrm>
            <a:off x="5364088" y="3992730"/>
            <a:ext cx="616654" cy="2182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Aizat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A5854C5-68E0-4AAE-9EA8-F2B81A95A1C8}"/>
              </a:ext>
            </a:extLst>
          </p:cNvPr>
          <p:cNvSpPr/>
          <p:nvPr/>
        </p:nvSpPr>
        <p:spPr>
          <a:xfrm>
            <a:off x="6013565" y="3997227"/>
            <a:ext cx="720000" cy="2182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Ukchul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48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133</Words>
  <Application>Microsoft Office PowerPoint</Application>
  <PresentationFormat>화면 슬라이드 쇼(16:9)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Cover and End Slide Master</vt:lpstr>
      <vt:lpstr>Contents Slide Master</vt:lpstr>
      <vt:lpstr>Section Break Slide Master</vt:lpstr>
      <vt:lpstr>3. Team &amp; Plan</vt:lpstr>
      <vt:lpstr>Team formation</vt:lpstr>
      <vt:lpstr>Planning in details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이다솔</cp:lastModifiedBy>
  <cp:revision>111</cp:revision>
  <dcterms:created xsi:type="dcterms:W3CDTF">2016-11-09T00:26:40Z</dcterms:created>
  <dcterms:modified xsi:type="dcterms:W3CDTF">2021-09-25T07:29:17Z</dcterms:modified>
</cp:coreProperties>
</file>