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58" r:id="rId3"/>
  </p:sldMasterIdLst>
  <p:notesMasterIdLst>
    <p:notesMasterId r:id="rId11"/>
  </p:notesMasterIdLst>
  <p:handoutMasterIdLst>
    <p:handoutMasterId r:id="rId12"/>
  </p:handoutMasterIdLst>
  <p:sldIdLst>
    <p:sldId id="304" r:id="rId4"/>
    <p:sldId id="261" r:id="rId5"/>
    <p:sldId id="311" r:id="rId6"/>
    <p:sldId id="312" r:id="rId7"/>
    <p:sldId id="313" r:id="rId8"/>
    <p:sldId id="314" r:id="rId9"/>
    <p:sldId id="270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EDF0"/>
    <a:srgbClr val="FEB856"/>
    <a:srgbClr val="1CBB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39" autoAdjust="0"/>
    <p:restoredTop sz="95360" autoAdjust="0"/>
  </p:normalViewPr>
  <p:slideViewPr>
    <p:cSldViewPr showGuides="1">
      <p:cViewPr varScale="1">
        <p:scale>
          <a:sx n="74" d="100"/>
          <a:sy n="74" d="100"/>
        </p:scale>
        <p:origin x="60" y="12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0647C-2142-49BD-86CE-ED609DF61204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6AFA7-4971-4E87-AA3D-540E429F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794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DFE15-6179-4579-ADBF-D18E81C13FE2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CC151-D09E-4313-86BF-DE81850A7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17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/>
          <p:cNvGrpSpPr/>
          <p:nvPr userDrawn="1"/>
        </p:nvGrpSpPr>
        <p:grpSpPr>
          <a:xfrm>
            <a:off x="3293503" y="411510"/>
            <a:ext cx="2556993" cy="2699230"/>
            <a:chOff x="787805" y="339502"/>
            <a:chExt cx="4175262" cy="4407517"/>
          </a:xfrm>
        </p:grpSpPr>
        <p:sp>
          <p:nvSpPr>
            <p:cNvPr id="133" name="Oval 132"/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62" name="Group 161"/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1" name="Rectangle 170"/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2" name="Rectangle 171"/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63" name="Group 162"/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164" name="Rectangle 163"/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Rectangle 164"/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Rectangle 165"/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7" name="Rectangle 166"/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8" name="Rectangle 167"/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9" name="Rectangle 168"/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36" name="Group 135"/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9" name="Group 148"/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157" name="Rectangle 156"/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9" name="Rectangle 158"/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50" name="Group 149"/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151" name="Rectangle 150"/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4" name="Rectangle 153"/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37" name="Group 136"/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Parallelogram 5"/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44" name="Rectangle 143"/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Rectangle 9"/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42" name="Rectangle 141"/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Block Arc 142"/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0" name="Round Same Side Corner Rectangle 51"/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1" name="Round Same Side Corner Rectangle 51"/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51" name="Text Placeholder 9">
            <a:extLst>
              <a:ext uri="{FF2B5EF4-FFF2-40B4-BE49-F238E27FC236}">
                <a16:creationId xmlns:a16="http://schemas.microsoft.com/office/drawing/2014/main" id="{139BBCBE-08BA-417D-87EB-C9DA6CB356F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AE33218E-9C24-435F-948C-815D84D473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31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82700" y="0"/>
            <a:ext cx="4248472" cy="18516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182700" y="3291830"/>
            <a:ext cx="4248472" cy="18516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182699" y="1851670"/>
            <a:ext cx="4259041" cy="145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6700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703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20000" y="540000"/>
            <a:ext cx="2484000" cy="40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26807" y="540000"/>
            <a:ext cx="2484704" cy="40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323403" y="540000"/>
            <a:ext cx="2484000" cy="40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304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4564685" y="0"/>
            <a:ext cx="4579315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3556573" y="832001"/>
            <a:ext cx="2016224" cy="3482571"/>
            <a:chOff x="2627784" y="1825002"/>
            <a:chExt cx="1198166" cy="2069560"/>
          </a:xfrm>
        </p:grpSpPr>
        <p:sp>
          <p:nvSpPr>
            <p:cNvPr id="5" name="Rounded Rectangle 4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0" name="Oval 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ounded Rectangle 1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77198" y="1115645"/>
            <a:ext cx="1774974" cy="27987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274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239541"/>
            <a:ext cx="9144000" cy="33639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66153"/>
            <a:ext cx="4217146" cy="2310733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416" y="1859201"/>
            <a:ext cx="27720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16FB63C-5800-4111-92B0-B9CD0BCBE5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7028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8516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539552" y="1331976"/>
            <a:ext cx="1852788" cy="3200273"/>
            <a:chOff x="2627784" y="1825002"/>
            <a:chExt cx="1198166" cy="2069560"/>
          </a:xfrm>
        </p:grpSpPr>
        <p:sp>
          <p:nvSpPr>
            <p:cNvPr id="18" name="Rounded Rectangle 17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1" name="Oval 20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ounded Rectangle 21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60177" y="1646164"/>
            <a:ext cx="1030277" cy="2571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690454" y="1221920"/>
            <a:ext cx="1980221" cy="3420385"/>
            <a:chOff x="2627784" y="1825002"/>
            <a:chExt cx="1198166" cy="2069560"/>
          </a:xfrm>
        </p:grpSpPr>
        <p:sp>
          <p:nvSpPr>
            <p:cNvPr id="11" name="Rounded Rectangle 1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4" name="Oval 1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11099" y="1544792"/>
            <a:ext cx="1743279" cy="2748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4481C05-B01C-4D49-8033-5D0490F682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7028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290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907677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2570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 userDrawn="1"/>
        </p:nvSpPr>
        <p:spPr>
          <a:xfrm>
            <a:off x="1" y="889772"/>
            <a:ext cx="9144000" cy="33639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665156" y="2091331"/>
            <a:ext cx="5472608" cy="5420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tx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665156" y="2640899"/>
            <a:ext cx="5472608" cy="276687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410728" y="1571507"/>
            <a:ext cx="1895276" cy="2008355"/>
            <a:chOff x="5304922" y="1037184"/>
            <a:chExt cx="3492000" cy="3700344"/>
          </a:xfrm>
        </p:grpSpPr>
        <p:grpSp>
          <p:nvGrpSpPr>
            <p:cNvPr id="5" name="Group 4"/>
            <p:cNvGrpSpPr/>
            <p:nvPr/>
          </p:nvGrpSpPr>
          <p:grpSpPr>
            <a:xfrm>
              <a:off x="5304922" y="3743716"/>
              <a:ext cx="3492000" cy="437610"/>
              <a:chOff x="1709238" y="4209096"/>
              <a:chExt cx="3492000" cy="43761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" name="Group 5"/>
            <p:cNvGrpSpPr/>
            <p:nvPr/>
          </p:nvGrpSpPr>
          <p:grpSpPr>
            <a:xfrm flipH="1">
              <a:off x="5304922" y="4299918"/>
              <a:ext cx="3492000" cy="437610"/>
              <a:chOff x="1709238" y="4209096"/>
              <a:chExt cx="3492000" cy="43761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" name="Group 6"/>
            <p:cNvGrpSpPr/>
            <p:nvPr/>
          </p:nvGrpSpPr>
          <p:grpSpPr>
            <a:xfrm>
              <a:off x="6272654" y="1875857"/>
              <a:ext cx="720080" cy="720080"/>
              <a:chOff x="6272654" y="1875857"/>
              <a:chExt cx="720080" cy="72008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272654" y="1875857"/>
                <a:ext cx="720080" cy="7200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Parallelogram 5"/>
              <p:cNvSpPr>
                <a:spLocks/>
              </p:cNvSpPr>
              <p:nvPr/>
            </p:nvSpPr>
            <p:spPr>
              <a:xfrm>
                <a:off x="6391715" y="1978487"/>
                <a:ext cx="481958" cy="481904"/>
              </a:xfrm>
              <a:custGeom>
                <a:avLst/>
                <a:gdLst/>
                <a:ahLst/>
                <a:cxnLst/>
                <a:rect l="l" t="t" r="r" b="b"/>
                <a:pathLst>
                  <a:path w="848270" h="868857">
                    <a:moveTo>
                      <a:pt x="424135" y="189887"/>
                    </a:moveTo>
                    <a:lnTo>
                      <a:pt x="297766" y="526729"/>
                    </a:lnTo>
                    <a:lnTo>
                      <a:pt x="550505" y="526729"/>
                    </a:lnTo>
                    <a:close/>
                    <a:moveTo>
                      <a:pt x="325960" y="0"/>
                    </a:moveTo>
                    <a:lnTo>
                      <a:pt x="352897" y="0"/>
                    </a:lnTo>
                    <a:lnTo>
                      <a:pt x="495373" y="0"/>
                    </a:lnTo>
                    <a:lnTo>
                      <a:pt x="522310" y="0"/>
                    </a:lnTo>
                    <a:lnTo>
                      <a:pt x="848270" y="868857"/>
                    </a:lnTo>
                    <a:lnTo>
                      <a:pt x="678857" y="868857"/>
                    </a:lnTo>
                    <a:lnTo>
                      <a:pt x="604960" y="671883"/>
                    </a:lnTo>
                    <a:lnTo>
                      <a:pt x="243310" y="671883"/>
                    </a:lnTo>
                    <a:lnTo>
                      <a:pt x="169413" y="868857"/>
                    </a:lnTo>
                    <a:lnTo>
                      <a:pt x="0" y="8688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109110" y="1875857"/>
              <a:ext cx="720080" cy="720080"/>
              <a:chOff x="7109110" y="1875857"/>
              <a:chExt cx="720080" cy="72008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7109110" y="1875857"/>
                <a:ext cx="720080" cy="72008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ectangle 9"/>
              <p:cNvSpPr>
                <a:spLocks noChangeAspect="1"/>
              </p:cNvSpPr>
              <p:nvPr/>
            </p:nvSpPr>
            <p:spPr>
              <a:xfrm>
                <a:off x="7267746" y="1994945"/>
                <a:ext cx="402809" cy="481904"/>
              </a:xfrm>
              <a:custGeom>
                <a:avLst/>
                <a:gdLst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174101 w 728932"/>
                  <a:gd name="connsiteY5" fmla="*/ 488630 h 872065"/>
                  <a:gd name="connsiteX6" fmla="*/ 174101 w 728932"/>
                  <a:gd name="connsiteY6" fmla="*/ 140965 h 872065"/>
                  <a:gd name="connsiteX7" fmla="*/ 174101 w 728932"/>
                  <a:gd name="connsiteY7" fmla="*/ 347665 h 872065"/>
                  <a:gd name="connsiteX8" fmla="*/ 431276 w 728932"/>
                  <a:gd name="connsiteY8" fmla="*/ 347665 h 872065"/>
                  <a:gd name="connsiteX9" fmla="*/ 431276 w 728932"/>
                  <a:gd name="connsiteY9" fmla="*/ 345754 h 872065"/>
                  <a:gd name="connsiteX10" fmla="*/ 517000 w 728932"/>
                  <a:gd name="connsiteY10" fmla="*/ 243359 h 872065"/>
                  <a:gd name="connsiteX11" fmla="*/ 433656 w 728932"/>
                  <a:gd name="connsiteY11" fmla="*/ 148109 h 872065"/>
                  <a:gd name="connsiteX12" fmla="*/ 174101 w 728932"/>
                  <a:gd name="connsiteY12" fmla="*/ 140965 h 872065"/>
                  <a:gd name="connsiteX13" fmla="*/ 0 w 728932"/>
                  <a:gd name="connsiteY13" fmla="*/ 0 h 872065"/>
                  <a:gd name="connsiteX14" fmla="*/ 127816 w 728932"/>
                  <a:gd name="connsiteY14" fmla="*/ 0 h 872065"/>
                  <a:gd name="connsiteX15" fmla="*/ 174101 w 728932"/>
                  <a:gd name="connsiteY15" fmla="*/ 0 h 872065"/>
                  <a:gd name="connsiteX16" fmla="*/ 447945 w 728932"/>
                  <a:gd name="connsiteY16" fmla="*/ 0 h 872065"/>
                  <a:gd name="connsiteX17" fmla="*/ 447945 w 728932"/>
                  <a:gd name="connsiteY17" fmla="*/ 1732 h 872065"/>
                  <a:gd name="connsiteX18" fmla="*/ 683688 w 728932"/>
                  <a:gd name="connsiteY18" fmla="*/ 179066 h 872065"/>
                  <a:gd name="connsiteX19" fmla="*/ 559863 w 728932"/>
                  <a:gd name="connsiteY19" fmla="*/ 407666 h 872065"/>
                  <a:gd name="connsiteX20" fmla="*/ 728932 w 728932"/>
                  <a:gd name="connsiteY20" fmla="*/ 633885 h 872065"/>
                  <a:gd name="connsiteX21" fmla="*/ 433657 w 728932"/>
                  <a:gd name="connsiteY21" fmla="*/ 872010 h 872065"/>
                  <a:gd name="connsiteX22" fmla="*/ 433776 w 728932"/>
                  <a:gd name="connsiteY22" fmla="*/ 869628 h 872065"/>
                  <a:gd name="connsiteX23" fmla="*/ 174101 w 728932"/>
                  <a:gd name="connsiteY23" fmla="*/ 869628 h 872065"/>
                  <a:gd name="connsiteX24" fmla="*/ 127816 w 728932"/>
                  <a:gd name="connsiteY24" fmla="*/ 869628 h 872065"/>
                  <a:gd name="connsiteX25" fmla="*/ 0 w 728932"/>
                  <a:gd name="connsiteY25" fmla="*/ 869628 h 872065"/>
                  <a:gd name="connsiteX26" fmla="*/ 0 w 728932"/>
                  <a:gd name="connsiteY26" fmla="*/ 0 h 87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8932" h="872065">
                    <a:moveTo>
                      <a:pt x="174101" y="488630"/>
                    </a:moveTo>
                    <a:lnTo>
                      <a:pt x="174101" y="728663"/>
                    </a:lnTo>
                    <a:lnTo>
                      <a:pt x="442406" y="728663"/>
                    </a:lnTo>
                    <a:cubicBezTo>
                      <a:pt x="511257" y="715167"/>
                      <a:pt x="549532" y="684907"/>
                      <a:pt x="547956" y="612454"/>
                    </a:cubicBezTo>
                    <a:cubicBezTo>
                      <a:pt x="543194" y="552923"/>
                      <a:pt x="538432" y="510060"/>
                      <a:pt x="431276" y="493391"/>
                    </a:cubicBezTo>
                    <a:lnTo>
                      <a:pt x="174101" y="488630"/>
                    </a:lnTo>
                    <a:close/>
                    <a:moveTo>
                      <a:pt x="174101" y="140965"/>
                    </a:moveTo>
                    <a:lnTo>
                      <a:pt x="174101" y="347665"/>
                    </a:lnTo>
                    <a:lnTo>
                      <a:pt x="431276" y="347665"/>
                    </a:lnTo>
                    <a:lnTo>
                      <a:pt x="431276" y="345754"/>
                    </a:lnTo>
                    <a:cubicBezTo>
                      <a:pt x="474139" y="322735"/>
                      <a:pt x="514619" y="311622"/>
                      <a:pt x="517000" y="243359"/>
                    </a:cubicBezTo>
                    <a:cubicBezTo>
                      <a:pt x="517000" y="202878"/>
                      <a:pt x="502713" y="157634"/>
                      <a:pt x="433656" y="148109"/>
                    </a:cubicBezTo>
                    <a:cubicBezTo>
                      <a:pt x="366981" y="140568"/>
                      <a:pt x="274510" y="141043"/>
                      <a:pt x="174101" y="140965"/>
                    </a:cubicBezTo>
                    <a:close/>
                    <a:moveTo>
                      <a:pt x="0" y="0"/>
                    </a:moveTo>
                    <a:lnTo>
                      <a:pt x="127816" y="0"/>
                    </a:lnTo>
                    <a:lnTo>
                      <a:pt x="174101" y="0"/>
                    </a:lnTo>
                    <a:lnTo>
                      <a:pt x="447945" y="0"/>
                    </a:lnTo>
                    <a:lnTo>
                      <a:pt x="447945" y="1732"/>
                    </a:lnTo>
                    <a:cubicBezTo>
                      <a:pt x="634795" y="8775"/>
                      <a:pt x="679801" y="148746"/>
                      <a:pt x="683688" y="179066"/>
                    </a:cubicBezTo>
                    <a:cubicBezTo>
                      <a:pt x="689245" y="333848"/>
                      <a:pt x="620981" y="374328"/>
                      <a:pt x="559863" y="407666"/>
                    </a:cubicBezTo>
                    <a:cubicBezTo>
                      <a:pt x="663844" y="433066"/>
                      <a:pt x="727345" y="515617"/>
                      <a:pt x="728932" y="633885"/>
                    </a:cubicBezTo>
                    <a:cubicBezTo>
                      <a:pt x="720200" y="800572"/>
                      <a:pt x="594788" y="874392"/>
                      <a:pt x="433657" y="872010"/>
                    </a:cubicBezTo>
                    <a:cubicBezTo>
                      <a:pt x="433697" y="871216"/>
                      <a:pt x="433736" y="870422"/>
                      <a:pt x="433776" y="869628"/>
                    </a:cubicBezTo>
                    <a:lnTo>
                      <a:pt x="174101" y="869628"/>
                    </a:lnTo>
                    <a:lnTo>
                      <a:pt x="127816" y="869628"/>
                    </a:lnTo>
                    <a:lnTo>
                      <a:pt x="0" y="8696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690882" y="1037184"/>
              <a:ext cx="720080" cy="720080"/>
              <a:chOff x="6690882" y="1037184"/>
              <a:chExt cx="720080" cy="72008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690882" y="1037184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Block Arc 12"/>
              <p:cNvSpPr>
                <a:spLocks noChangeAspect="1"/>
              </p:cNvSpPr>
              <p:nvPr/>
            </p:nvSpPr>
            <p:spPr>
              <a:xfrm>
                <a:off x="6842201" y="1156272"/>
                <a:ext cx="417443" cy="481904"/>
              </a:xfrm>
              <a:prstGeom prst="blockArc">
                <a:avLst>
                  <a:gd name="adj1" fmla="val 1756726"/>
                  <a:gd name="adj2" fmla="val 19889488"/>
                  <a:gd name="adj3" fmla="val 2277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ound Same Side Corner Rectangle 51"/>
            <p:cNvSpPr/>
            <p:nvPr/>
          </p:nvSpPr>
          <p:spPr>
            <a:xfrm rot="5400000">
              <a:off x="6852922" y="1652530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1" name="Round Same Side Corner Rectangle 51"/>
            <p:cNvSpPr/>
            <p:nvPr/>
          </p:nvSpPr>
          <p:spPr>
            <a:xfrm rot="16200000">
              <a:off x="6852922" y="2167123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694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2947035" y="473947"/>
            <a:ext cx="3249931" cy="32499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624362" y="1094735"/>
            <a:ext cx="1895276" cy="2008355"/>
            <a:chOff x="5304922" y="1037184"/>
            <a:chExt cx="3492000" cy="3700344"/>
          </a:xfrm>
        </p:grpSpPr>
        <p:grpSp>
          <p:nvGrpSpPr>
            <p:cNvPr id="8" name="Group 7"/>
            <p:cNvGrpSpPr/>
            <p:nvPr/>
          </p:nvGrpSpPr>
          <p:grpSpPr>
            <a:xfrm>
              <a:off x="5304922" y="3743716"/>
              <a:ext cx="3492000" cy="437610"/>
              <a:chOff x="1709238" y="4209096"/>
              <a:chExt cx="3492000" cy="43761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 flipH="1">
              <a:off x="5304922" y="4299918"/>
              <a:ext cx="3492000" cy="437610"/>
              <a:chOff x="1709238" y="4209096"/>
              <a:chExt cx="3492000" cy="43761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6272654" y="1875857"/>
              <a:ext cx="720080" cy="720080"/>
              <a:chOff x="6272654" y="1875857"/>
              <a:chExt cx="720080" cy="72008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272654" y="1875857"/>
                <a:ext cx="720080" cy="7200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Parallelogram 5"/>
              <p:cNvSpPr>
                <a:spLocks/>
              </p:cNvSpPr>
              <p:nvPr/>
            </p:nvSpPr>
            <p:spPr>
              <a:xfrm>
                <a:off x="6391715" y="1978487"/>
                <a:ext cx="481958" cy="481904"/>
              </a:xfrm>
              <a:custGeom>
                <a:avLst/>
                <a:gdLst/>
                <a:ahLst/>
                <a:cxnLst/>
                <a:rect l="l" t="t" r="r" b="b"/>
                <a:pathLst>
                  <a:path w="848270" h="868857">
                    <a:moveTo>
                      <a:pt x="424135" y="189887"/>
                    </a:moveTo>
                    <a:lnTo>
                      <a:pt x="297766" y="526729"/>
                    </a:lnTo>
                    <a:lnTo>
                      <a:pt x="550505" y="526729"/>
                    </a:lnTo>
                    <a:close/>
                    <a:moveTo>
                      <a:pt x="325960" y="0"/>
                    </a:moveTo>
                    <a:lnTo>
                      <a:pt x="352897" y="0"/>
                    </a:lnTo>
                    <a:lnTo>
                      <a:pt x="495373" y="0"/>
                    </a:lnTo>
                    <a:lnTo>
                      <a:pt x="522310" y="0"/>
                    </a:lnTo>
                    <a:lnTo>
                      <a:pt x="848270" y="868857"/>
                    </a:lnTo>
                    <a:lnTo>
                      <a:pt x="678857" y="868857"/>
                    </a:lnTo>
                    <a:lnTo>
                      <a:pt x="604960" y="671883"/>
                    </a:lnTo>
                    <a:lnTo>
                      <a:pt x="243310" y="671883"/>
                    </a:lnTo>
                    <a:lnTo>
                      <a:pt x="169413" y="868857"/>
                    </a:lnTo>
                    <a:lnTo>
                      <a:pt x="0" y="8688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109110" y="1875857"/>
              <a:ext cx="720080" cy="720080"/>
              <a:chOff x="7109110" y="1875857"/>
              <a:chExt cx="720080" cy="72008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7109110" y="1875857"/>
                <a:ext cx="720080" cy="72008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9"/>
              <p:cNvSpPr>
                <a:spLocks noChangeAspect="1"/>
              </p:cNvSpPr>
              <p:nvPr/>
            </p:nvSpPr>
            <p:spPr>
              <a:xfrm>
                <a:off x="7267746" y="1994945"/>
                <a:ext cx="402809" cy="481904"/>
              </a:xfrm>
              <a:custGeom>
                <a:avLst/>
                <a:gdLst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174101 w 728932"/>
                  <a:gd name="connsiteY5" fmla="*/ 488630 h 872065"/>
                  <a:gd name="connsiteX6" fmla="*/ 174101 w 728932"/>
                  <a:gd name="connsiteY6" fmla="*/ 140965 h 872065"/>
                  <a:gd name="connsiteX7" fmla="*/ 174101 w 728932"/>
                  <a:gd name="connsiteY7" fmla="*/ 347665 h 872065"/>
                  <a:gd name="connsiteX8" fmla="*/ 431276 w 728932"/>
                  <a:gd name="connsiteY8" fmla="*/ 347665 h 872065"/>
                  <a:gd name="connsiteX9" fmla="*/ 431276 w 728932"/>
                  <a:gd name="connsiteY9" fmla="*/ 345754 h 872065"/>
                  <a:gd name="connsiteX10" fmla="*/ 517000 w 728932"/>
                  <a:gd name="connsiteY10" fmla="*/ 243359 h 872065"/>
                  <a:gd name="connsiteX11" fmla="*/ 433656 w 728932"/>
                  <a:gd name="connsiteY11" fmla="*/ 148109 h 872065"/>
                  <a:gd name="connsiteX12" fmla="*/ 174101 w 728932"/>
                  <a:gd name="connsiteY12" fmla="*/ 140965 h 872065"/>
                  <a:gd name="connsiteX13" fmla="*/ 0 w 728932"/>
                  <a:gd name="connsiteY13" fmla="*/ 0 h 872065"/>
                  <a:gd name="connsiteX14" fmla="*/ 127816 w 728932"/>
                  <a:gd name="connsiteY14" fmla="*/ 0 h 872065"/>
                  <a:gd name="connsiteX15" fmla="*/ 174101 w 728932"/>
                  <a:gd name="connsiteY15" fmla="*/ 0 h 872065"/>
                  <a:gd name="connsiteX16" fmla="*/ 447945 w 728932"/>
                  <a:gd name="connsiteY16" fmla="*/ 0 h 872065"/>
                  <a:gd name="connsiteX17" fmla="*/ 447945 w 728932"/>
                  <a:gd name="connsiteY17" fmla="*/ 1732 h 872065"/>
                  <a:gd name="connsiteX18" fmla="*/ 683688 w 728932"/>
                  <a:gd name="connsiteY18" fmla="*/ 179066 h 872065"/>
                  <a:gd name="connsiteX19" fmla="*/ 559863 w 728932"/>
                  <a:gd name="connsiteY19" fmla="*/ 407666 h 872065"/>
                  <a:gd name="connsiteX20" fmla="*/ 728932 w 728932"/>
                  <a:gd name="connsiteY20" fmla="*/ 633885 h 872065"/>
                  <a:gd name="connsiteX21" fmla="*/ 433657 w 728932"/>
                  <a:gd name="connsiteY21" fmla="*/ 872010 h 872065"/>
                  <a:gd name="connsiteX22" fmla="*/ 433776 w 728932"/>
                  <a:gd name="connsiteY22" fmla="*/ 869628 h 872065"/>
                  <a:gd name="connsiteX23" fmla="*/ 174101 w 728932"/>
                  <a:gd name="connsiteY23" fmla="*/ 869628 h 872065"/>
                  <a:gd name="connsiteX24" fmla="*/ 127816 w 728932"/>
                  <a:gd name="connsiteY24" fmla="*/ 869628 h 872065"/>
                  <a:gd name="connsiteX25" fmla="*/ 0 w 728932"/>
                  <a:gd name="connsiteY25" fmla="*/ 869628 h 872065"/>
                  <a:gd name="connsiteX26" fmla="*/ 0 w 728932"/>
                  <a:gd name="connsiteY26" fmla="*/ 0 h 87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8932" h="872065">
                    <a:moveTo>
                      <a:pt x="174101" y="488630"/>
                    </a:moveTo>
                    <a:lnTo>
                      <a:pt x="174101" y="728663"/>
                    </a:lnTo>
                    <a:lnTo>
                      <a:pt x="442406" y="728663"/>
                    </a:lnTo>
                    <a:cubicBezTo>
                      <a:pt x="511257" y="715167"/>
                      <a:pt x="549532" y="684907"/>
                      <a:pt x="547956" y="612454"/>
                    </a:cubicBezTo>
                    <a:cubicBezTo>
                      <a:pt x="543194" y="552923"/>
                      <a:pt x="538432" y="510060"/>
                      <a:pt x="431276" y="493391"/>
                    </a:cubicBezTo>
                    <a:lnTo>
                      <a:pt x="174101" y="488630"/>
                    </a:lnTo>
                    <a:close/>
                    <a:moveTo>
                      <a:pt x="174101" y="140965"/>
                    </a:moveTo>
                    <a:lnTo>
                      <a:pt x="174101" y="347665"/>
                    </a:lnTo>
                    <a:lnTo>
                      <a:pt x="431276" y="347665"/>
                    </a:lnTo>
                    <a:lnTo>
                      <a:pt x="431276" y="345754"/>
                    </a:lnTo>
                    <a:cubicBezTo>
                      <a:pt x="474139" y="322735"/>
                      <a:pt x="514619" y="311622"/>
                      <a:pt x="517000" y="243359"/>
                    </a:cubicBezTo>
                    <a:cubicBezTo>
                      <a:pt x="517000" y="202878"/>
                      <a:pt x="502713" y="157634"/>
                      <a:pt x="433656" y="148109"/>
                    </a:cubicBezTo>
                    <a:cubicBezTo>
                      <a:pt x="366981" y="140568"/>
                      <a:pt x="274510" y="141043"/>
                      <a:pt x="174101" y="140965"/>
                    </a:cubicBezTo>
                    <a:close/>
                    <a:moveTo>
                      <a:pt x="0" y="0"/>
                    </a:moveTo>
                    <a:lnTo>
                      <a:pt x="127816" y="0"/>
                    </a:lnTo>
                    <a:lnTo>
                      <a:pt x="174101" y="0"/>
                    </a:lnTo>
                    <a:lnTo>
                      <a:pt x="447945" y="0"/>
                    </a:lnTo>
                    <a:lnTo>
                      <a:pt x="447945" y="1732"/>
                    </a:lnTo>
                    <a:cubicBezTo>
                      <a:pt x="634795" y="8775"/>
                      <a:pt x="679801" y="148746"/>
                      <a:pt x="683688" y="179066"/>
                    </a:cubicBezTo>
                    <a:cubicBezTo>
                      <a:pt x="689245" y="333848"/>
                      <a:pt x="620981" y="374328"/>
                      <a:pt x="559863" y="407666"/>
                    </a:cubicBezTo>
                    <a:cubicBezTo>
                      <a:pt x="663844" y="433066"/>
                      <a:pt x="727345" y="515617"/>
                      <a:pt x="728932" y="633885"/>
                    </a:cubicBezTo>
                    <a:cubicBezTo>
                      <a:pt x="720200" y="800572"/>
                      <a:pt x="594788" y="874392"/>
                      <a:pt x="433657" y="872010"/>
                    </a:cubicBezTo>
                    <a:cubicBezTo>
                      <a:pt x="433697" y="871216"/>
                      <a:pt x="433736" y="870422"/>
                      <a:pt x="433776" y="869628"/>
                    </a:cubicBezTo>
                    <a:lnTo>
                      <a:pt x="174101" y="869628"/>
                    </a:lnTo>
                    <a:lnTo>
                      <a:pt x="127816" y="869628"/>
                    </a:lnTo>
                    <a:lnTo>
                      <a:pt x="0" y="8696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690882" y="1037184"/>
              <a:ext cx="720080" cy="720080"/>
              <a:chOff x="6690882" y="1037184"/>
              <a:chExt cx="720080" cy="72008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690882" y="1037184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  <p:sp>
            <p:nvSpPr>
              <p:cNvPr id="16" name="Block Arc 15"/>
              <p:cNvSpPr>
                <a:spLocks noChangeAspect="1"/>
              </p:cNvSpPr>
              <p:nvPr/>
            </p:nvSpPr>
            <p:spPr>
              <a:xfrm>
                <a:off x="6842201" y="1156272"/>
                <a:ext cx="417443" cy="481904"/>
              </a:xfrm>
              <a:prstGeom prst="blockArc">
                <a:avLst>
                  <a:gd name="adj1" fmla="val 1756726"/>
                  <a:gd name="adj2" fmla="val 19889488"/>
                  <a:gd name="adj3" fmla="val 2277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Round Same Side Corner Rectangle 51"/>
            <p:cNvSpPr/>
            <p:nvPr/>
          </p:nvSpPr>
          <p:spPr>
            <a:xfrm rot="5400000">
              <a:off x="6852922" y="1652530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4" name="Round Same Side Corner Rectangle 51"/>
            <p:cNvSpPr/>
            <p:nvPr/>
          </p:nvSpPr>
          <p:spPr>
            <a:xfrm rot="16200000">
              <a:off x="6852922" y="2167123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  <p:sp>
        <p:nvSpPr>
          <p:cNvPr id="49" name="제목 1"/>
          <p:cNvSpPr>
            <a:spLocks noGrp="1"/>
          </p:cNvSpPr>
          <p:nvPr>
            <p:ph type="title" hasCustomPrompt="1"/>
          </p:nvPr>
        </p:nvSpPr>
        <p:spPr>
          <a:xfrm>
            <a:off x="1828381" y="3730051"/>
            <a:ext cx="547260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28381" y="4279619"/>
            <a:ext cx="5472608" cy="25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815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55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1">
            <a:extLst>
              <a:ext uri="{FF2B5EF4-FFF2-40B4-BE49-F238E27FC236}">
                <a16:creationId xmlns:a16="http://schemas.microsoft.com/office/drawing/2014/main" id="{27EE9740-0123-4869-BA43-7DD9426DE4D1}"/>
              </a:ext>
            </a:extLst>
          </p:cNvPr>
          <p:cNvGrpSpPr/>
          <p:nvPr userDrawn="1"/>
        </p:nvGrpSpPr>
        <p:grpSpPr>
          <a:xfrm>
            <a:off x="8007323" y="3939702"/>
            <a:ext cx="1029173" cy="1086422"/>
            <a:chOff x="787805" y="339502"/>
            <a:chExt cx="4175262" cy="4407517"/>
          </a:xfrm>
        </p:grpSpPr>
        <p:sp>
          <p:nvSpPr>
            <p:cNvPr id="6" name="Oval 132">
              <a:extLst>
                <a:ext uri="{FF2B5EF4-FFF2-40B4-BE49-F238E27FC236}">
                  <a16:creationId xmlns:a16="http://schemas.microsoft.com/office/drawing/2014/main" id="{447CDFBA-A030-4D6E-9FAD-493BCB45F4AC}"/>
                </a:ext>
              </a:extLst>
            </p:cNvPr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Group 133">
              <a:extLst>
                <a:ext uri="{FF2B5EF4-FFF2-40B4-BE49-F238E27FC236}">
                  <a16:creationId xmlns:a16="http://schemas.microsoft.com/office/drawing/2014/main" id="{702A2EA0-731F-4C9E-8163-4C2B0E0CA697}"/>
                </a:ext>
              </a:extLst>
            </p:cNvPr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9" name="Group 134">
                <a:extLst>
                  <a:ext uri="{FF2B5EF4-FFF2-40B4-BE49-F238E27FC236}">
                    <a16:creationId xmlns:a16="http://schemas.microsoft.com/office/drawing/2014/main" id="{2C176EB5-F96E-4F35-853D-6EF47F79EDBD}"/>
                  </a:ext>
                </a:extLst>
              </p:cNvPr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35" name="Rectangle 160">
                  <a:extLst>
                    <a:ext uri="{FF2B5EF4-FFF2-40B4-BE49-F238E27FC236}">
                      <a16:creationId xmlns:a16="http://schemas.microsoft.com/office/drawing/2014/main" id="{A088076B-D1E6-42F3-8822-2B0C0C2EF717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6" name="Group 161">
                  <a:extLst>
                    <a:ext uri="{FF2B5EF4-FFF2-40B4-BE49-F238E27FC236}">
                      <a16:creationId xmlns:a16="http://schemas.microsoft.com/office/drawing/2014/main" id="{5E605DFA-9839-43EB-A35A-47428FC7B705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44" name="Rectangle 169">
                    <a:extLst>
                      <a:ext uri="{FF2B5EF4-FFF2-40B4-BE49-F238E27FC236}">
                        <a16:creationId xmlns:a16="http://schemas.microsoft.com/office/drawing/2014/main" id="{B5FFB653-9F76-4A65-A49D-9F2C85A198AB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Rectangle 170">
                    <a:extLst>
                      <a:ext uri="{FF2B5EF4-FFF2-40B4-BE49-F238E27FC236}">
                        <a16:creationId xmlns:a16="http://schemas.microsoft.com/office/drawing/2014/main" id="{BCC13D2D-CB21-4D8F-B306-116668EB554E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" name="Rectangle 171">
                    <a:extLst>
                      <a:ext uri="{FF2B5EF4-FFF2-40B4-BE49-F238E27FC236}">
                        <a16:creationId xmlns:a16="http://schemas.microsoft.com/office/drawing/2014/main" id="{4B4EC037-AC2B-4929-B36A-C295F594A5F3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" name="Rectangle 172">
                    <a:extLst>
                      <a:ext uri="{FF2B5EF4-FFF2-40B4-BE49-F238E27FC236}">
                        <a16:creationId xmlns:a16="http://schemas.microsoft.com/office/drawing/2014/main" id="{0A91E61B-6974-4AE2-B59E-A95CC1A47D2C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7" name="Group 162">
                  <a:extLst>
                    <a:ext uri="{FF2B5EF4-FFF2-40B4-BE49-F238E27FC236}">
                      <a16:creationId xmlns:a16="http://schemas.microsoft.com/office/drawing/2014/main" id="{27F7EB12-F708-4209-A61D-2512C24393D2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38" name="Rectangle 163">
                    <a:extLst>
                      <a:ext uri="{FF2B5EF4-FFF2-40B4-BE49-F238E27FC236}">
                        <a16:creationId xmlns:a16="http://schemas.microsoft.com/office/drawing/2014/main" id="{C1C94283-5648-4D39-A6BA-94038C5B4847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Rectangle 164">
                    <a:extLst>
                      <a:ext uri="{FF2B5EF4-FFF2-40B4-BE49-F238E27FC236}">
                        <a16:creationId xmlns:a16="http://schemas.microsoft.com/office/drawing/2014/main" id="{186C071A-034E-41D6-B2D4-5F90DD2C7357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Rectangle 165">
                    <a:extLst>
                      <a:ext uri="{FF2B5EF4-FFF2-40B4-BE49-F238E27FC236}">
                        <a16:creationId xmlns:a16="http://schemas.microsoft.com/office/drawing/2014/main" id="{9D26C39B-8B97-4ECF-B6DD-B85BA0645422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" name="Rectangle 166">
                    <a:extLst>
                      <a:ext uri="{FF2B5EF4-FFF2-40B4-BE49-F238E27FC236}">
                        <a16:creationId xmlns:a16="http://schemas.microsoft.com/office/drawing/2014/main" id="{ECD584BD-CBEA-4A0C-AB8E-F908D8D2F3CF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" name="Rectangle 167">
                    <a:extLst>
                      <a:ext uri="{FF2B5EF4-FFF2-40B4-BE49-F238E27FC236}">
                        <a16:creationId xmlns:a16="http://schemas.microsoft.com/office/drawing/2014/main" id="{C5728277-DF1F-49FA-A188-97A3A7E9BCA7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" name="Rectangle 168">
                    <a:extLst>
                      <a:ext uri="{FF2B5EF4-FFF2-40B4-BE49-F238E27FC236}">
                        <a16:creationId xmlns:a16="http://schemas.microsoft.com/office/drawing/2014/main" id="{F2CC3C6B-2E47-4B4F-B1F5-22F379354563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0" name="Group 135">
                <a:extLst>
                  <a:ext uri="{FF2B5EF4-FFF2-40B4-BE49-F238E27FC236}">
                    <a16:creationId xmlns:a16="http://schemas.microsoft.com/office/drawing/2014/main" id="{16966161-F969-48CE-9CA1-49DE5D84207F}"/>
                  </a:ext>
                </a:extLst>
              </p:cNvPr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22" name="Rectangle 147">
                  <a:extLst>
                    <a:ext uri="{FF2B5EF4-FFF2-40B4-BE49-F238E27FC236}">
                      <a16:creationId xmlns:a16="http://schemas.microsoft.com/office/drawing/2014/main" id="{93B56050-6CF1-421F-BE2B-ACE4BF647094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3" name="Group 148">
                  <a:extLst>
                    <a:ext uri="{FF2B5EF4-FFF2-40B4-BE49-F238E27FC236}">
                      <a16:creationId xmlns:a16="http://schemas.microsoft.com/office/drawing/2014/main" id="{705F14FC-E5A6-4568-ACDF-1D3FE0C299AF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31" name="Rectangle 156">
                    <a:extLst>
                      <a:ext uri="{FF2B5EF4-FFF2-40B4-BE49-F238E27FC236}">
                        <a16:creationId xmlns:a16="http://schemas.microsoft.com/office/drawing/2014/main" id="{C1C67428-84B3-47F6-B572-1DDAD72482EA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Rectangle 157">
                    <a:extLst>
                      <a:ext uri="{FF2B5EF4-FFF2-40B4-BE49-F238E27FC236}">
                        <a16:creationId xmlns:a16="http://schemas.microsoft.com/office/drawing/2014/main" id="{4D291A85-90BC-40C4-82C8-995D19DA7B57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" name="Rectangle 158">
                    <a:extLst>
                      <a:ext uri="{FF2B5EF4-FFF2-40B4-BE49-F238E27FC236}">
                        <a16:creationId xmlns:a16="http://schemas.microsoft.com/office/drawing/2014/main" id="{1208F1BF-C308-4341-9331-371D54887A35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" name="Rectangle 159">
                    <a:extLst>
                      <a:ext uri="{FF2B5EF4-FFF2-40B4-BE49-F238E27FC236}">
                        <a16:creationId xmlns:a16="http://schemas.microsoft.com/office/drawing/2014/main" id="{79574260-10CF-4B47-BE94-064E3817BFD5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4" name="Group 149">
                  <a:extLst>
                    <a:ext uri="{FF2B5EF4-FFF2-40B4-BE49-F238E27FC236}">
                      <a16:creationId xmlns:a16="http://schemas.microsoft.com/office/drawing/2014/main" id="{29B59D79-C5D1-4C8A-A153-2896A45EC8E8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25" name="Rectangle 150">
                    <a:extLst>
                      <a:ext uri="{FF2B5EF4-FFF2-40B4-BE49-F238E27FC236}">
                        <a16:creationId xmlns:a16="http://schemas.microsoft.com/office/drawing/2014/main" id="{8DA58CED-B891-4D70-BF4E-F7C6E3CDEB7D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Rectangle 151">
                    <a:extLst>
                      <a:ext uri="{FF2B5EF4-FFF2-40B4-BE49-F238E27FC236}">
                        <a16:creationId xmlns:a16="http://schemas.microsoft.com/office/drawing/2014/main" id="{D5615C41-5541-4FE5-BB94-F395569E4B52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Rectangle 152">
                    <a:extLst>
                      <a:ext uri="{FF2B5EF4-FFF2-40B4-BE49-F238E27FC236}">
                        <a16:creationId xmlns:a16="http://schemas.microsoft.com/office/drawing/2014/main" id="{AD243482-CED3-434C-8308-51F8E10B9F44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Rectangle 153">
                    <a:extLst>
                      <a:ext uri="{FF2B5EF4-FFF2-40B4-BE49-F238E27FC236}">
                        <a16:creationId xmlns:a16="http://schemas.microsoft.com/office/drawing/2014/main" id="{CBEE918D-9CFE-4074-B060-80787DAC7404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Rectangle 154">
                    <a:extLst>
                      <a:ext uri="{FF2B5EF4-FFF2-40B4-BE49-F238E27FC236}">
                        <a16:creationId xmlns:a16="http://schemas.microsoft.com/office/drawing/2014/main" id="{33E58DA4-9445-42D6-8698-D553D440C13E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" name="Rectangle 155">
                    <a:extLst>
                      <a:ext uri="{FF2B5EF4-FFF2-40B4-BE49-F238E27FC236}">
                        <a16:creationId xmlns:a16="http://schemas.microsoft.com/office/drawing/2014/main" id="{B635869A-C811-406D-B73E-F2BEA6835DBE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" name="Group 136">
                <a:extLst>
                  <a:ext uri="{FF2B5EF4-FFF2-40B4-BE49-F238E27FC236}">
                    <a16:creationId xmlns:a16="http://schemas.microsoft.com/office/drawing/2014/main" id="{0C91AD8C-42DA-4BAD-A05B-813F8FF5805B}"/>
                  </a:ext>
                </a:extLst>
              </p:cNvPr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20" name="Rectangle 145">
                  <a:extLst>
                    <a:ext uri="{FF2B5EF4-FFF2-40B4-BE49-F238E27FC236}">
                      <a16:creationId xmlns:a16="http://schemas.microsoft.com/office/drawing/2014/main" id="{1B068CA3-3CBF-464B-BA38-86D999AC9E43}"/>
                    </a:ext>
                  </a:extLst>
                </p:cNvPr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Parallelogram 5">
                  <a:extLst>
                    <a:ext uri="{FF2B5EF4-FFF2-40B4-BE49-F238E27FC236}">
                      <a16:creationId xmlns:a16="http://schemas.microsoft.com/office/drawing/2014/main" id="{B1D31BB0-1630-4739-914C-C145F309A5A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Group 137">
                <a:extLst>
                  <a:ext uri="{FF2B5EF4-FFF2-40B4-BE49-F238E27FC236}">
                    <a16:creationId xmlns:a16="http://schemas.microsoft.com/office/drawing/2014/main" id="{15C18143-14BB-4C58-A20B-7318D344E22E}"/>
                  </a:ext>
                </a:extLst>
              </p:cNvPr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8" name="Rectangle 143">
                  <a:extLst>
                    <a:ext uri="{FF2B5EF4-FFF2-40B4-BE49-F238E27FC236}">
                      <a16:creationId xmlns:a16="http://schemas.microsoft.com/office/drawing/2014/main" id="{E954313C-2870-4B5A-B18A-5C692BEC6D8C}"/>
                    </a:ext>
                  </a:extLst>
                </p:cNvPr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Rectangle 9">
                  <a:extLst>
                    <a:ext uri="{FF2B5EF4-FFF2-40B4-BE49-F238E27FC236}">
                      <a16:creationId xmlns:a16="http://schemas.microsoft.com/office/drawing/2014/main" id="{4763907E-8A97-41E2-93BA-2E0B967D4E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" name="Group 138">
                <a:extLst>
                  <a:ext uri="{FF2B5EF4-FFF2-40B4-BE49-F238E27FC236}">
                    <a16:creationId xmlns:a16="http://schemas.microsoft.com/office/drawing/2014/main" id="{2643E987-90C2-4B94-B80F-EDC21B366997}"/>
                  </a:ext>
                </a:extLst>
              </p:cNvPr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6" name="Rectangle 141">
                  <a:extLst>
                    <a:ext uri="{FF2B5EF4-FFF2-40B4-BE49-F238E27FC236}">
                      <a16:creationId xmlns:a16="http://schemas.microsoft.com/office/drawing/2014/main" id="{FDD5E718-9613-4CA7-B815-A1504E9F381E}"/>
                    </a:ext>
                  </a:extLst>
                </p:cNvPr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Block Arc 142">
                  <a:extLst>
                    <a:ext uri="{FF2B5EF4-FFF2-40B4-BE49-F238E27FC236}">
                      <a16:creationId xmlns:a16="http://schemas.microsoft.com/office/drawing/2014/main" id="{407CE817-14C3-44BE-AA08-4ADF87841D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" name="Round Same Side Corner Rectangle 51">
                <a:extLst>
                  <a:ext uri="{FF2B5EF4-FFF2-40B4-BE49-F238E27FC236}">
                    <a16:creationId xmlns:a16="http://schemas.microsoft.com/office/drawing/2014/main" id="{E71512B9-2122-4E61-A068-EC571CE12AB2}"/>
                  </a:ext>
                </a:extLst>
              </p:cNvPr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Round Same Side Corner Rectangle 51">
                <a:extLst>
                  <a:ext uri="{FF2B5EF4-FFF2-40B4-BE49-F238E27FC236}">
                    <a16:creationId xmlns:a16="http://schemas.microsoft.com/office/drawing/2014/main" id="{5820E22C-02AD-453C-B5C8-EA9F3637AF00}"/>
                  </a:ext>
                </a:extLst>
              </p:cNvPr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99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547664" y="0"/>
            <a:ext cx="7596336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131">
            <a:extLst>
              <a:ext uri="{FF2B5EF4-FFF2-40B4-BE49-F238E27FC236}">
                <a16:creationId xmlns:a16="http://schemas.microsoft.com/office/drawing/2014/main" id="{026D4B59-5D59-4CEC-AB20-DB24D608CE1F}"/>
              </a:ext>
            </a:extLst>
          </p:cNvPr>
          <p:cNvGrpSpPr/>
          <p:nvPr userDrawn="1"/>
        </p:nvGrpSpPr>
        <p:grpSpPr>
          <a:xfrm>
            <a:off x="126464" y="3578903"/>
            <a:ext cx="1296144" cy="1368244"/>
            <a:chOff x="787805" y="339502"/>
            <a:chExt cx="4175262" cy="4407517"/>
          </a:xfrm>
        </p:grpSpPr>
        <p:sp>
          <p:nvSpPr>
            <p:cNvPr id="6" name="Oval 132">
              <a:extLst>
                <a:ext uri="{FF2B5EF4-FFF2-40B4-BE49-F238E27FC236}">
                  <a16:creationId xmlns:a16="http://schemas.microsoft.com/office/drawing/2014/main" id="{9F7729A7-5A12-4764-9BB8-3EE3D0790F11}"/>
                </a:ext>
              </a:extLst>
            </p:cNvPr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Group 133">
              <a:extLst>
                <a:ext uri="{FF2B5EF4-FFF2-40B4-BE49-F238E27FC236}">
                  <a16:creationId xmlns:a16="http://schemas.microsoft.com/office/drawing/2014/main" id="{433664DB-FA73-4B57-9543-AEF7A1FB2D58}"/>
                </a:ext>
              </a:extLst>
            </p:cNvPr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8" name="Group 134">
                <a:extLst>
                  <a:ext uri="{FF2B5EF4-FFF2-40B4-BE49-F238E27FC236}">
                    <a16:creationId xmlns:a16="http://schemas.microsoft.com/office/drawing/2014/main" id="{97F3B45F-4060-46EF-8565-299D039E474D}"/>
                  </a:ext>
                </a:extLst>
              </p:cNvPr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34" name="Rectangle 160">
                  <a:extLst>
                    <a:ext uri="{FF2B5EF4-FFF2-40B4-BE49-F238E27FC236}">
                      <a16:creationId xmlns:a16="http://schemas.microsoft.com/office/drawing/2014/main" id="{1F3EFD6B-061F-4478-8FAA-0C72A246F3CF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5" name="Group 161">
                  <a:extLst>
                    <a:ext uri="{FF2B5EF4-FFF2-40B4-BE49-F238E27FC236}">
                      <a16:creationId xmlns:a16="http://schemas.microsoft.com/office/drawing/2014/main" id="{9201AC6B-6F3A-4E54-9E1E-68F94FD39972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43" name="Rectangle 169">
                    <a:extLst>
                      <a:ext uri="{FF2B5EF4-FFF2-40B4-BE49-F238E27FC236}">
                        <a16:creationId xmlns:a16="http://schemas.microsoft.com/office/drawing/2014/main" id="{833D3C5A-E612-4CE7-98A0-3793884D93B0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" name="Rectangle 170">
                    <a:extLst>
                      <a:ext uri="{FF2B5EF4-FFF2-40B4-BE49-F238E27FC236}">
                        <a16:creationId xmlns:a16="http://schemas.microsoft.com/office/drawing/2014/main" id="{9A2C5636-A3D2-4B1B-A346-15F3468CD198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Rectangle 171">
                    <a:extLst>
                      <a:ext uri="{FF2B5EF4-FFF2-40B4-BE49-F238E27FC236}">
                        <a16:creationId xmlns:a16="http://schemas.microsoft.com/office/drawing/2014/main" id="{10650D19-D871-43A5-90C4-25301C5C346E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" name="Rectangle 172">
                    <a:extLst>
                      <a:ext uri="{FF2B5EF4-FFF2-40B4-BE49-F238E27FC236}">
                        <a16:creationId xmlns:a16="http://schemas.microsoft.com/office/drawing/2014/main" id="{F9A18B9A-6392-4D5F-A47E-B329BB9A6661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6" name="Group 162">
                  <a:extLst>
                    <a:ext uri="{FF2B5EF4-FFF2-40B4-BE49-F238E27FC236}">
                      <a16:creationId xmlns:a16="http://schemas.microsoft.com/office/drawing/2014/main" id="{B82B438A-726D-45F9-A5DA-D08AD6C624E0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37" name="Rectangle 163">
                    <a:extLst>
                      <a:ext uri="{FF2B5EF4-FFF2-40B4-BE49-F238E27FC236}">
                        <a16:creationId xmlns:a16="http://schemas.microsoft.com/office/drawing/2014/main" id="{93FAEF1B-8C71-4F77-86F3-9082D16C6C3D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" name="Rectangle 164">
                    <a:extLst>
                      <a:ext uri="{FF2B5EF4-FFF2-40B4-BE49-F238E27FC236}">
                        <a16:creationId xmlns:a16="http://schemas.microsoft.com/office/drawing/2014/main" id="{575D7FA0-9FAE-4CE8-95D1-B88B0F922D42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Rectangle 165">
                    <a:extLst>
                      <a:ext uri="{FF2B5EF4-FFF2-40B4-BE49-F238E27FC236}">
                        <a16:creationId xmlns:a16="http://schemas.microsoft.com/office/drawing/2014/main" id="{772FC9E5-A5A5-4EE0-A2EC-C53B2C15E423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Rectangle 166">
                    <a:extLst>
                      <a:ext uri="{FF2B5EF4-FFF2-40B4-BE49-F238E27FC236}">
                        <a16:creationId xmlns:a16="http://schemas.microsoft.com/office/drawing/2014/main" id="{FFA7EB86-1716-4A64-88E6-CE6743D43754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" name="Rectangle 167">
                    <a:extLst>
                      <a:ext uri="{FF2B5EF4-FFF2-40B4-BE49-F238E27FC236}">
                        <a16:creationId xmlns:a16="http://schemas.microsoft.com/office/drawing/2014/main" id="{FECA3F1E-ACC8-4DE5-8D4E-D5932BC26574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" name="Rectangle 168">
                    <a:extLst>
                      <a:ext uri="{FF2B5EF4-FFF2-40B4-BE49-F238E27FC236}">
                        <a16:creationId xmlns:a16="http://schemas.microsoft.com/office/drawing/2014/main" id="{9D0A8CA7-A706-42EE-AC1E-84D321F5BAEC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9" name="Group 135">
                <a:extLst>
                  <a:ext uri="{FF2B5EF4-FFF2-40B4-BE49-F238E27FC236}">
                    <a16:creationId xmlns:a16="http://schemas.microsoft.com/office/drawing/2014/main" id="{4CA94E39-AEF3-4A20-8A94-91CC08786D31}"/>
                  </a:ext>
                </a:extLst>
              </p:cNvPr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21" name="Rectangle 147">
                  <a:extLst>
                    <a:ext uri="{FF2B5EF4-FFF2-40B4-BE49-F238E27FC236}">
                      <a16:creationId xmlns:a16="http://schemas.microsoft.com/office/drawing/2014/main" id="{D486681D-1708-4D81-88E1-DE1E1E00AAE5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2" name="Group 148">
                  <a:extLst>
                    <a:ext uri="{FF2B5EF4-FFF2-40B4-BE49-F238E27FC236}">
                      <a16:creationId xmlns:a16="http://schemas.microsoft.com/office/drawing/2014/main" id="{7BC095C6-386F-49C6-BAE7-483275E5E81F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30" name="Rectangle 156">
                    <a:extLst>
                      <a:ext uri="{FF2B5EF4-FFF2-40B4-BE49-F238E27FC236}">
                        <a16:creationId xmlns:a16="http://schemas.microsoft.com/office/drawing/2014/main" id="{C4213B71-6426-41F6-960A-FAB5D7A110E2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Rectangle 157">
                    <a:extLst>
                      <a:ext uri="{FF2B5EF4-FFF2-40B4-BE49-F238E27FC236}">
                        <a16:creationId xmlns:a16="http://schemas.microsoft.com/office/drawing/2014/main" id="{290590F8-9BC5-4917-995D-5DD4F9844418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Rectangle 158">
                    <a:extLst>
                      <a:ext uri="{FF2B5EF4-FFF2-40B4-BE49-F238E27FC236}">
                        <a16:creationId xmlns:a16="http://schemas.microsoft.com/office/drawing/2014/main" id="{F23A0549-22CA-46CC-A244-1EB4EF54BFF9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" name="Rectangle 159">
                    <a:extLst>
                      <a:ext uri="{FF2B5EF4-FFF2-40B4-BE49-F238E27FC236}">
                        <a16:creationId xmlns:a16="http://schemas.microsoft.com/office/drawing/2014/main" id="{19D2D0F4-4D3E-43B5-9CEA-45CD50CF22DA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3" name="Group 149">
                  <a:extLst>
                    <a:ext uri="{FF2B5EF4-FFF2-40B4-BE49-F238E27FC236}">
                      <a16:creationId xmlns:a16="http://schemas.microsoft.com/office/drawing/2014/main" id="{08BB2FF0-577E-47ED-A538-E7DB3C74C043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24" name="Rectangle 150">
                    <a:extLst>
                      <a:ext uri="{FF2B5EF4-FFF2-40B4-BE49-F238E27FC236}">
                        <a16:creationId xmlns:a16="http://schemas.microsoft.com/office/drawing/2014/main" id="{6BB79A00-C28C-4862-81FB-93BE47F3127E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" name="Rectangle 151">
                    <a:extLst>
                      <a:ext uri="{FF2B5EF4-FFF2-40B4-BE49-F238E27FC236}">
                        <a16:creationId xmlns:a16="http://schemas.microsoft.com/office/drawing/2014/main" id="{16A3FBF7-CA47-44AA-802A-677D16725DD1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Rectangle 152">
                    <a:extLst>
                      <a:ext uri="{FF2B5EF4-FFF2-40B4-BE49-F238E27FC236}">
                        <a16:creationId xmlns:a16="http://schemas.microsoft.com/office/drawing/2014/main" id="{281C5339-EEF9-484A-8D2E-A4CE48AE1051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Rectangle 153">
                    <a:extLst>
                      <a:ext uri="{FF2B5EF4-FFF2-40B4-BE49-F238E27FC236}">
                        <a16:creationId xmlns:a16="http://schemas.microsoft.com/office/drawing/2014/main" id="{78ADE070-9797-442E-819F-37D83BA2F61C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Rectangle 154">
                    <a:extLst>
                      <a:ext uri="{FF2B5EF4-FFF2-40B4-BE49-F238E27FC236}">
                        <a16:creationId xmlns:a16="http://schemas.microsoft.com/office/drawing/2014/main" id="{24A7692E-658A-4C08-8795-A125BCECD815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Rectangle 155">
                    <a:extLst>
                      <a:ext uri="{FF2B5EF4-FFF2-40B4-BE49-F238E27FC236}">
                        <a16:creationId xmlns:a16="http://schemas.microsoft.com/office/drawing/2014/main" id="{612972B9-DFB7-417F-B00D-5CDAF3001CCD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0" name="Group 136">
                <a:extLst>
                  <a:ext uri="{FF2B5EF4-FFF2-40B4-BE49-F238E27FC236}">
                    <a16:creationId xmlns:a16="http://schemas.microsoft.com/office/drawing/2014/main" id="{7485DFD6-58CF-4512-8067-927FAE4C5DDE}"/>
                  </a:ext>
                </a:extLst>
              </p:cNvPr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19" name="Rectangle 145">
                  <a:extLst>
                    <a:ext uri="{FF2B5EF4-FFF2-40B4-BE49-F238E27FC236}">
                      <a16:creationId xmlns:a16="http://schemas.microsoft.com/office/drawing/2014/main" id="{91038BDC-7073-448E-944E-B72B46281DC4}"/>
                    </a:ext>
                  </a:extLst>
                </p:cNvPr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Parallelogram 5">
                  <a:extLst>
                    <a:ext uri="{FF2B5EF4-FFF2-40B4-BE49-F238E27FC236}">
                      <a16:creationId xmlns:a16="http://schemas.microsoft.com/office/drawing/2014/main" id="{A6961570-6929-4975-BC4A-FA651AB980D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Group 137">
                <a:extLst>
                  <a:ext uri="{FF2B5EF4-FFF2-40B4-BE49-F238E27FC236}">
                    <a16:creationId xmlns:a16="http://schemas.microsoft.com/office/drawing/2014/main" id="{4CCEE2BA-50A7-4888-A2FF-2784794A86D8}"/>
                  </a:ext>
                </a:extLst>
              </p:cNvPr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7" name="Rectangle 143">
                  <a:extLst>
                    <a:ext uri="{FF2B5EF4-FFF2-40B4-BE49-F238E27FC236}">
                      <a16:creationId xmlns:a16="http://schemas.microsoft.com/office/drawing/2014/main" id="{A477BE60-4D49-4578-91AC-372D905E0370}"/>
                    </a:ext>
                  </a:extLst>
                </p:cNvPr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Rectangle 9">
                  <a:extLst>
                    <a:ext uri="{FF2B5EF4-FFF2-40B4-BE49-F238E27FC236}">
                      <a16:creationId xmlns:a16="http://schemas.microsoft.com/office/drawing/2014/main" id="{95059FCC-4CD5-4EAA-A511-2EA47B1D5E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Group 138">
                <a:extLst>
                  <a:ext uri="{FF2B5EF4-FFF2-40B4-BE49-F238E27FC236}">
                    <a16:creationId xmlns:a16="http://schemas.microsoft.com/office/drawing/2014/main" id="{095E50F1-AB58-492D-BE89-F81EECBA67F6}"/>
                  </a:ext>
                </a:extLst>
              </p:cNvPr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5" name="Rectangle 141">
                  <a:extLst>
                    <a:ext uri="{FF2B5EF4-FFF2-40B4-BE49-F238E27FC236}">
                      <a16:creationId xmlns:a16="http://schemas.microsoft.com/office/drawing/2014/main" id="{55D77472-945B-4CD4-9BFB-6AE39DE21582}"/>
                    </a:ext>
                  </a:extLst>
                </p:cNvPr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Block Arc 142">
                  <a:extLst>
                    <a:ext uri="{FF2B5EF4-FFF2-40B4-BE49-F238E27FC236}">
                      <a16:creationId xmlns:a16="http://schemas.microsoft.com/office/drawing/2014/main" id="{EB808376-764A-4682-A66B-5671B0F9A6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Round Same Side Corner Rectangle 51">
                <a:extLst>
                  <a:ext uri="{FF2B5EF4-FFF2-40B4-BE49-F238E27FC236}">
                    <a16:creationId xmlns:a16="http://schemas.microsoft.com/office/drawing/2014/main" id="{121AF52C-F9EC-441C-AD7E-59A6BA65E1AE}"/>
                  </a:ext>
                </a:extLst>
              </p:cNvPr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Round Same Side Corner Rectangle 51">
                <a:extLst>
                  <a:ext uri="{FF2B5EF4-FFF2-40B4-BE49-F238E27FC236}">
                    <a16:creationId xmlns:a16="http://schemas.microsoft.com/office/drawing/2014/main" id="{DFB0DDBC-A95A-41FD-B573-ED86E7BB3AC9}"/>
                  </a:ext>
                </a:extLst>
              </p:cNvPr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175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899592" y="1303724"/>
            <a:ext cx="2520000" cy="25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547944" y="1303724"/>
            <a:ext cx="2520000" cy="25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0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9064" y="1651418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65613" y="1651418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012161" y="1651418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6407BF-D764-4F3C-882C-7AA41FCCEA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0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2555776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555776" y="0"/>
            <a:ext cx="6588224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4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626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38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533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4" r:id="rId3"/>
    <p:sldLayoutId id="2147483677" r:id="rId4"/>
    <p:sldLayoutId id="2147483666" r:id="rId5"/>
    <p:sldLayoutId id="2147483676" r:id="rId6"/>
    <p:sldLayoutId id="2147483657" r:id="rId7"/>
    <p:sldLayoutId id="2147483673" r:id="rId8"/>
    <p:sldLayoutId id="2147483667" r:id="rId9"/>
    <p:sldLayoutId id="2147483671" r:id="rId10"/>
    <p:sldLayoutId id="2147483672" r:id="rId11"/>
    <p:sldLayoutId id="2147483668" r:id="rId12"/>
    <p:sldLayoutId id="2147483669" r:id="rId13"/>
    <p:sldLayoutId id="2147483670" r:id="rId14"/>
    <p:sldLayoutId id="2147483679" r:id="rId15"/>
    <p:sldLayoutId id="2147483678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771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Goal &amp; Method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665156" y="2633409"/>
            <a:ext cx="5472608" cy="276687"/>
          </a:xfrm>
        </p:spPr>
        <p:txBody>
          <a:bodyPr/>
          <a:lstStyle/>
          <a:p>
            <a:r>
              <a:rPr lang="en-US" altLang="ko-KR" sz="1200" dirty="0">
                <a:cs typeface="Arial" pitchFamily="34" charset="0"/>
              </a:rPr>
              <a:t>Development of a Virtual Library in Unity &amp; </a:t>
            </a:r>
            <a:r>
              <a:rPr lang="en-US" altLang="ko-KR" sz="1200" dirty="0" err="1">
                <a:cs typeface="Arial" pitchFamily="34" charset="0"/>
              </a:rPr>
              <a:t>VRChat</a:t>
            </a:r>
            <a:r>
              <a:rPr lang="en-US" altLang="ko-KR" sz="1200" dirty="0">
                <a:cs typeface="Arial" pitchFamily="34" charset="0"/>
              </a:rPr>
              <a:t> for </a:t>
            </a:r>
            <a:r>
              <a:rPr lang="en-US" altLang="ko-KR" sz="1200" dirty="0"/>
              <a:t>Smart </a:t>
            </a:r>
            <a:r>
              <a:rPr lang="en-US" altLang="ko-KR" sz="1200" dirty="0">
                <a:cs typeface="Arial" pitchFamily="34" charset="0"/>
              </a:rPr>
              <a:t>Campus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7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9875"/>
            <a:ext cx="9144000" cy="77653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Our Goal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308304" y="2114087"/>
            <a:ext cx="530324" cy="45766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5392485" y="2087453"/>
            <a:ext cx="545814" cy="51093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27092" y="3009655"/>
            <a:ext cx="1767568" cy="738664"/>
            <a:chOff x="2113657" y="4283314"/>
            <a:chExt cx="2120136" cy="738664"/>
          </a:xfrm>
        </p:grpSpPr>
        <p:sp>
          <p:nvSpPr>
            <p:cNvPr id="13" name="TextBox 12"/>
            <p:cNvSpPr txBox="1"/>
            <p:nvPr/>
          </p:nvSpPr>
          <p:spPr>
            <a:xfrm>
              <a:off x="2113657" y="4560313"/>
              <a:ext cx="2120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Creating a virtual meet-up discussion facility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13659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ONLINE MEETING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82185" y="3009655"/>
            <a:ext cx="1767568" cy="923330"/>
            <a:chOff x="2113657" y="4283314"/>
            <a:chExt cx="2120135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Provide School Life and Academic guidance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KINGOBOT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37278" y="3009655"/>
            <a:ext cx="1767568" cy="1107996"/>
            <a:chOff x="2113657" y="4283314"/>
            <a:chExt cx="2120135" cy="1107996"/>
          </a:xfrm>
        </p:grpSpPr>
        <p:sp>
          <p:nvSpPr>
            <p:cNvPr id="19" name="TextBox 18"/>
            <p:cNvSpPr txBox="1"/>
            <p:nvPr/>
          </p:nvSpPr>
          <p:spPr>
            <a:xfrm>
              <a:off x="2113657" y="4560313"/>
              <a:ext cx="2120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Create an information hub that utilizes E-books database and private rooms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READING ROOM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692372" y="3009655"/>
            <a:ext cx="1767568" cy="738664"/>
            <a:chOff x="2113657" y="4283314"/>
            <a:chExt cx="2120135" cy="738664"/>
          </a:xfrm>
        </p:grpSpPr>
        <p:sp>
          <p:nvSpPr>
            <p:cNvPr id="22" name="TextBox 21"/>
            <p:cNvSpPr txBox="1"/>
            <p:nvPr/>
          </p:nvSpPr>
          <p:spPr>
            <a:xfrm>
              <a:off x="2113657" y="4560313"/>
              <a:ext cx="2120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Open streaming platform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DVD ROOM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27" name="Picture 4">
            <a:extLst>
              <a:ext uri="{FF2B5EF4-FFF2-40B4-BE49-F238E27FC236}">
                <a16:creationId xmlns:a16="http://schemas.microsoft.com/office/drawing/2014/main" id="{7F65C994-CE73-40C0-B663-BBE0AB5790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2" r="18748"/>
          <a:stretch/>
        </p:blipFill>
        <p:spPr bwMode="auto">
          <a:xfrm>
            <a:off x="1224195" y="1933169"/>
            <a:ext cx="973359" cy="70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킹고봇 이미">
            <a:extLst>
              <a:ext uri="{FF2B5EF4-FFF2-40B4-BE49-F238E27FC236}">
                <a16:creationId xmlns:a16="http://schemas.microsoft.com/office/drawing/2014/main" id="{F2305D84-C577-46F1-9431-588050AD7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952" y="1810157"/>
            <a:ext cx="704031" cy="110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97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7461440" y="1533236"/>
            <a:ext cx="576064" cy="57606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3983"/>
            <a:ext cx="9144000" cy="776530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>
                <a:solidFill>
                  <a:srgbClr val="1CBBB4"/>
                </a:solidFill>
              </a:rPr>
              <a:t>ONLINE MEETING ROOM</a:t>
            </a:r>
            <a:endParaRPr lang="ko-KR" altLang="en-US" b="1" dirty="0">
              <a:solidFill>
                <a:srgbClr val="1CBBB4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20334" y="1533236"/>
            <a:ext cx="576064" cy="57606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5520334" y="2964285"/>
            <a:ext cx="576064" cy="57606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7461440" y="2964285"/>
            <a:ext cx="576064" cy="57606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955102" y="2159465"/>
            <a:ext cx="1715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Video Conference System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944831" y="3628516"/>
            <a:ext cx="1725673" cy="493983"/>
            <a:chOff x="3233964" y="1954419"/>
            <a:chExt cx="1408905" cy="493983"/>
          </a:xfrm>
        </p:grpSpPr>
        <p:sp>
          <p:nvSpPr>
            <p:cNvPr id="13" name="TextBox 12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Video View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42350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Material sharing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891770" y="2174776"/>
            <a:ext cx="1715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Seat reservation management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792660" y="3611919"/>
            <a:ext cx="2000710" cy="678649"/>
            <a:chOff x="3233964" y="1954419"/>
            <a:chExt cx="1400519" cy="678649"/>
          </a:xfrm>
        </p:grpSpPr>
        <p:sp>
          <p:nvSpPr>
            <p:cNvPr id="19" name="TextBox 18"/>
            <p:cNvSpPr txBox="1"/>
            <p:nvPr/>
          </p:nvSpPr>
          <p:spPr>
            <a:xfrm>
              <a:off x="3233964" y="1954419"/>
              <a:ext cx="14005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Annotatable Board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33964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Creating an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interface to write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Rectangle 9"/>
          <p:cNvSpPr/>
          <p:nvPr/>
        </p:nvSpPr>
        <p:spPr>
          <a:xfrm>
            <a:off x="7590446" y="1667099"/>
            <a:ext cx="324177" cy="30345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2862749F-4AEA-460C-9C83-D77464CA303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2" r="18202"/>
          <a:stretch/>
        </p:blipFill>
        <p:spPr bwMode="auto">
          <a:xfrm>
            <a:off x="1172309" y="1923678"/>
            <a:ext cx="2639740" cy="189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FD59ACB7-95CB-4700-B462-262968C643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680" y="2891678"/>
            <a:ext cx="961704" cy="721277"/>
          </a:xfrm>
          <a:prstGeom prst="rect">
            <a:avLst/>
          </a:prstGeom>
        </p:spPr>
      </p:pic>
      <p:pic>
        <p:nvPicPr>
          <p:cNvPr id="29" name="Graphic 28" descr="Theatre outline">
            <a:extLst>
              <a:ext uri="{FF2B5EF4-FFF2-40B4-BE49-F238E27FC236}">
                <a16:creationId xmlns:a16="http://schemas.microsoft.com/office/drawing/2014/main" id="{DA45E009-D4F8-4F3F-9CD0-DBF56A7C9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8825" y="1611922"/>
            <a:ext cx="427957" cy="427957"/>
          </a:xfrm>
          <a:prstGeom prst="rect">
            <a:avLst/>
          </a:prstGeom>
        </p:spPr>
      </p:pic>
      <p:pic>
        <p:nvPicPr>
          <p:cNvPr id="31" name="Graphic 30" descr="Classroom with solid fill">
            <a:extLst>
              <a:ext uri="{FF2B5EF4-FFF2-40B4-BE49-F238E27FC236}">
                <a16:creationId xmlns:a16="http://schemas.microsoft.com/office/drawing/2014/main" id="{FBC82DEE-A372-4646-AB74-0E802304D2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27248" y="3035855"/>
            <a:ext cx="444443" cy="44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1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05D47BA-00DB-447D-8F4E-5F0DA6561652}"/>
              </a:ext>
            </a:extLst>
          </p:cNvPr>
          <p:cNvSpPr/>
          <p:nvPr/>
        </p:nvSpPr>
        <p:spPr>
          <a:xfrm>
            <a:off x="1136667" y="1947336"/>
            <a:ext cx="2715254" cy="1796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9946"/>
            <a:ext cx="9144000" cy="776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ko-KR" b="1" dirty="0">
                <a:solidFill>
                  <a:srgbClr val="1CBBB4"/>
                </a:solidFill>
              </a:rPr>
              <a:t>KINGO BOT</a:t>
            </a:r>
            <a:endParaRPr lang="ko-KR" altLang="en-US" b="1" dirty="0">
              <a:solidFill>
                <a:srgbClr val="1CBBB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40017" y="1743255"/>
            <a:ext cx="3248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24-hour solution for School Life and Academic-related Inquiries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BB445B9-AEF9-4917-BB24-C8F9AA5B21E6}"/>
              </a:ext>
            </a:extLst>
          </p:cNvPr>
          <p:cNvSpPr/>
          <p:nvPr/>
        </p:nvSpPr>
        <p:spPr>
          <a:xfrm>
            <a:off x="1583985" y="1325501"/>
            <a:ext cx="2520000" cy="251999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pic>
        <p:nvPicPr>
          <p:cNvPr id="25" name="Picture 2" descr="킹고봇 이미">
            <a:extLst>
              <a:ext uri="{FF2B5EF4-FFF2-40B4-BE49-F238E27FC236}">
                <a16:creationId xmlns:a16="http://schemas.microsoft.com/office/drawing/2014/main" id="{954451EF-5786-45E4-92F9-FB0D22855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761" y="1743255"/>
            <a:ext cx="1054448" cy="165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46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C87CCFE-7BD4-4B15-9E95-B48E6FBCB63C}"/>
              </a:ext>
            </a:extLst>
          </p:cNvPr>
          <p:cNvSpPr/>
          <p:nvPr/>
        </p:nvSpPr>
        <p:spPr>
          <a:xfrm>
            <a:off x="1106496" y="1926913"/>
            <a:ext cx="2771999" cy="17969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Oval 5"/>
          <p:cNvSpPr/>
          <p:nvPr/>
        </p:nvSpPr>
        <p:spPr>
          <a:xfrm>
            <a:off x="5356931" y="3185269"/>
            <a:ext cx="576064" cy="57606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7605"/>
            <a:ext cx="9144000" cy="776530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>
                <a:solidFill>
                  <a:srgbClr val="1CBBB4"/>
                </a:solidFill>
              </a:rPr>
              <a:t>READING ROOM</a:t>
            </a:r>
            <a:endParaRPr lang="ko-KR" altLang="en-US" b="1" dirty="0">
              <a:solidFill>
                <a:srgbClr val="1CBBB4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341485" y="1995686"/>
            <a:ext cx="576064" cy="57606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6397851" y="1909064"/>
            <a:ext cx="2075443" cy="740746"/>
            <a:chOff x="3233962" y="1892322"/>
            <a:chExt cx="1694471" cy="740746"/>
          </a:xfrm>
        </p:grpSpPr>
        <p:sp>
          <p:nvSpPr>
            <p:cNvPr id="10" name="TextBox 9"/>
            <p:cNvSpPr txBox="1"/>
            <p:nvPr/>
          </p:nvSpPr>
          <p:spPr>
            <a:xfrm>
              <a:off x="3233962" y="1892322"/>
              <a:ext cx="1589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Reservation system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33964" y="2171403"/>
              <a:ext cx="1694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Metaverse room reservation for private  use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619052" y="3080442"/>
            <a:ext cx="1633041" cy="785717"/>
            <a:chOff x="3233964" y="1935528"/>
            <a:chExt cx="1400519" cy="571917"/>
          </a:xfrm>
        </p:grpSpPr>
        <p:sp>
          <p:nvSpPr>
            <p:cNvPr id="16" name="TextBox 15"/>
            <p:cNvSpPr txBox="1"/>
            <p:nvPr/>
          </p:nvSpPr>
          <p:spPr>
            <a:xfrm>
              <a:off x="3233964" y="1935528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E-Book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33964" y="2171403"/>
              <a:ext cx="1400519" cy="33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24/7 Accessible reading material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Rectangle 9"/>
          <p:cNvSpPr/>
          <p:nvPr/>
        </p:nvSpPr>
        <p:spPr>
          <a:xfrm>
            <a:off x="5467428" y="3324670"/>
            <a:ext cx="324177" cy="30345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C05A1DF7-0F45-4D37-A069-60FA851DB95D}"/>
              </a:ext>
            </a:extLst>
          </p:cNvPr>
          <p:cNvSpPr/>
          <p:nvPr/>
        </p:nvSpPr>
        <p:spPr>
          <a:xfrm>
            <a:off x="1708427" y="2109300"/>
            <a:ext cx="1568135" cy="134288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Graphic 25" descr="Boardroom with solid fill">
            <a:extLst>
              <a:ext uri="{FF2B5EF4-FFF2-40B4-BE49-F238E27FC236}">
                <a16:creationId xmlns:a16="http://schemas.microsoft.com/office/drawing/2014/main" id="{BEBC531A-E874-4B68-A6A9-7806167B7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4456" y="2058658"/>
            <a:ext cx="450120" cy="45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9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14BC61E-A1AF-422D-93F8-FD99B10B709B}"/>
              </a:ext>
            </a:extLst>
          </p:cNvPr>
          <p:cNvSpPr/>
          <p:nvPr/>
        </p:nvSpPr>
        <p:spPr>
          <a:xfrm>
            <a:off x="1115416" y="1923262"/>
            <a:ext cx="2771999" cy="17969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9870"/>
            <a:ext cx="9144000" cy="776530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>
                <a:solidFill>
                  <a:srgbClr val="1CBBB4"/>
                </a:solidFill>
              </a:rPr>
              <a:t>DVD ROOM</a:t>
            </a:r>
            <a:endParaRPr lang="ko-KR" altLang="en-US" b="1" dirty="0">
              <a:solidFill>
                <a:srgbClr val="1CBBB4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34046" y="1761833"/>
            <a:ext cx="576064" cy="57606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7461440" y="2964285"/>
            <a:ext cx="576064" cy="57606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6668018" y="1613074"/>
            <a:ext cx="1859418" cy="745662"/>
            <a:chOff x="3183561" y="1954419"/>
            <a:chExt cx="1518100" cy="745662"/>
          </a:xfrm>
        </p:grpSpPr>
        <p:sp>
          <p:nvSpPr>
            <p:cNvPr id="10" name="TextBox 9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Video Streaming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83561" y="2238416"/>
              <a:ext cx="1518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Screening by utilizing public API (e.g.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Youtube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916023" y="2784765"/>
            <a:ext cx="1987509" cy="857610"/>
            <a:chOff x="3233964" y="1775458"/>
            <a:chExt cx="1457086" cy="857610"/>
          </a:xfrm>
        </p:grpSpPr>
        <p:sp>
          <p:nvSpPr>
            <p:cNvPr id="19" name="TextBox 18"/>
            <p:cNvSpPr txBox="1"/>
            <p:nvPr/>
          </p:nvSpPr>
          <p:spPr>
            <a:xfrm>
              <a:off x="3233964" y="1775458"/>
              <a:ext cx="1457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Pre-recorded Lecture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33964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Provide mock class environment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Rounded Rectangle 7">
            <a:extLst>
              <a:ext uri="{FF2B5EF4-FFF2-40B4-BE49-F238E27FC236}">
                <a16:creationId xmlns:a16="http://schemas.microsoft.com/office/drawing/2014/main" id="{0DBFD94D-3FCE-4547-8E1D-E31FDC5B585A}"/>
              </a:ext>
            </a:extLst>
          </p:cNvPr>
          <p:cNvSpPr/>
          <p:nvPr/>
        </p:nvSpPr>
        <p:spPr>
          <a:xfrm>
            <a:off x="1673323" y="2118586"/>
            <a:ext cx="1656184" cy="1429266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ounded Rectangle 7">
            <a:extLst>
              <a:ext uri="{FF2B5EF4-FFF2-40B4-BE49-F238E27FC236}">
                <a16:creationId xmlns:a16="http://schemas.microsoft.com/office/drawing/2014/main" id="{D69AB511-240F-4A05-B408-0969A4340B80}"/>
              </a:ext>
            </a:extLst>
          </p:cNvPr>
          <p:cNvSpPr/>
          <p:nvPr/>
        </p:nvSpPr>
        <p:spPr>
          <a:xfrm>
            <a:off x="5664589" y="1897071"/>
            <a:ext cx="314977" cy="271821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Graphic 28" descr="Remote learning science with solid fill">
            <a:extLst>
              <a:ext uri="{FF2B5EF4-FFF2-40B4-BE49-F238E27FC236}">
                <a16:creationId xmlns:a16="http://schemas.microsoft.com/office/drawing/2014/main" id="{9AD6DC4B-87AB-4EE6-BBA5-D6D9710AD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8639" y="3021484"/>
            <a:ext cx="461665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9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2301"/>
            <a:ext cx="9144000" cy="776530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Development tools</a:t>
            </a:r>
            <a:endParaRPr lang="ko-KR" altLang="en-US" dirty="0"/>
          </a:p>
        </p:txBody>
      </p:sp>
      <p:sp>
        <p:nvSpPr>
          <p:cNvPr id="7" name="Diamond 6"/>
          <p:cNvSpPr/>
          <p:nvPr/>
        </p:nvSpPr>
        <p:spPr>
          <a:xfrm>
            <a:off x="2591590" y="1203598"/>
            <a:ext cx="2196815" cy="2196815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Diamond 7"/>
          <p:cNvSpPr/>
          <p:nvPr/>
        </p:nvSpPr>
        <p:spPr>
          <a:xfrm>
            <a:off x="6119599" y="1227529"/>
            <a:ext cx="2196815" cy="2196815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Diamond 8"/>
          <p:cNvSpPr/>
          <p:nvPr/>
        </p:nvSpPr>
        <p:spPr>
          <a:xfrm>
            <a:off x="4355596" y="1203598"/>
            <a:ext cx="2196815" cy="2196815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Diamond 9"/>
          <p:cNvSpPr/>
          <p:nvPr/>
        </p:nvSpPr>
        <p:spPr>
          <a:xfrm>
            <a:off x="827584" y="1203598"/>
            <a:ext cx="2196815" cy="2196815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80309" y="3372231"/>
            <a:ext cx="1455434" cy="894546"/>
            <a:chOff x="4320398" y="1245513"/>
            <a:chExt cx="2874451" cy="894546"/>
          </a:xfrm>
        </p:grpSpPr>
        <p:sp>
          <p:nvSpPr>
            <p:cNvPr id="12" name="TextBox 11"/>
            <p:cNvSpPr txBox="1"/>
            <p:nvPr/>
          </p:nvSpPr>
          <p:spPr>
            <a:xfrm>
              <a:off x="4320400" y="1493728"/>
              <a:ext cx="28744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User Interaction with Library Environment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VRChat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28549" y="3372231"/>
            <a:ext cx="1472905" cy="923102"/>
            <a:chOff x="4285891" y="1245513"/>
            <a:chExt cx="2908957" cy="659591"/>
          </a:xfrm>
        </p:grpSpPr>
        <p:sp>
          <p:nvSpPr>
            <p:cNvPr id="15" name="TextBox 14"/>
            <p:cNvSpPr txBox="1"/>
            <p:nvPr/>
          </p:nvSpPr>
          <p:spPr>
            <a:xfrm>
              <a:off x="4285891" y="1443439"/>
              <a:ext cx="287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3-Dimensional World Creation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Unity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41258" y="3372230"/>
            <a:ext cx="2221573" cy="922295"/>
            <a:chOff x="4285891" y="1245513"/>
            <a:chExt cx="2908957" cy="518322"/>
          </a:xfrm>
        </p:grpSpPr>
        <p:sp>
          <p:nvSpPr>
            <p:cNvPr id="18" name="TextBox 17"/>
            <p:cNvSpPr txBox="1"/>
            <p:nvPr/>
          </p:nvSpPr>
          <p:spPr>
            <a:xfrm>
              <a:off x="4285891" y="1400603"/>
              <a:ext cx="2874447" cy="363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E-Book Database</a:t>
              </a:r>
            </a:p>
            <a:p>
              <a:pPr algn="ctr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Access &amp; Enable Chatbot service using API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Flask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382848" y="3363838"/>
            <a:ext cx="1700033" cy="930687"/>
            <a:chOff x="4269258" y="1243825"/>
            <a:chExt cx="2925592" cy="930687"/>
          </a:xfrm>
        </p:grpSpPr>
        <p:sp>
          <p:nvSpPr>
            <p:cNvPr id="21" name="TextBox 20"/>
            <p:cNvSpPr txBox="1"/>
            <p:nvPr/>
          </p:nvSpPr>
          <p:spPr>
            <a:xfrm>
              <a:off x="4320402" y="1528181"/>
              <a:ext cx="28744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Relational Database </a:t>
              </a:r>
            </a:p>
            <a:p>
              <a:pPr algn="ctr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Creation and </a:t>
              </a:r>
            </a:p>
            <a:p>
              <a:pPr algn="ctr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Maintenance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69258" y="1243825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MySQL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4098" name="Picture 2" descr="플라스크 (웹 프레임워크) - 위키백과, 우리 모두의 백과사전">
            <a:extLst>
              <a:ext uri="{FF2B5EF4-FFF2-40B4-BE49-F238E27FC236}">
                <a16:creationId xmlns:a16="http://schemas.microsoft.com/office/drawing/2014/main" id="{992438CE-3A05-4C08-B05F-6C8FB25B3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8534"/>
            <a:ext cx="1722906" cy="67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VRChat - 위키백과, 우리 모두의 백과사전">
            <a:extLst>
              <a:ext uri="{FF2B5EF4-FFF2-40B4-BE49-F238E27FC236}">
                <a16:creationId xmlns:a16="http://schemas.microsoft.com/office/drawing/2014/main" id="{F8AE6A10-48C3-475C-B5EC-E3923D6B6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57" y="2012397"/>
            <a:ext cx="1655645" cy="70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MySQL] WHERE">
            <a:extLst>
              <a:ext uri="{FF2B5EF4-FFF2-40B4-BE49-F238E27FC236}">
                <a16:creationId xmlns:a16="http://schemas.microsoft.com/office/drawing/2014/main" id="{5597F5DA-C7B0-4123-AAD6-CEB263DDE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592" y="1435505"/>
            <a:ext cx="2128264" cy="141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Unity 실시간 개발 플랫폼 | 3D, 2D VR 및 AR 엔진">
            <a:extLst>
              <a:ext uri="{FF2B5EF4-FFF2-40B4-BE49-F238E27FC236}">
                <a16:creationId xmlns:a16="http://schemas.microsoft.com/office/drawing/2014/main" id="{B4B9012A-B705-4025-A043-453202165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558" y="1581000"/>
            <a:ext cx="2348880" cy="134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itle 8">
            <a:extLst>
              <a:ext uri="{FF2B5EF4-FFF2-40B4-BE49-F238E27FC236}">
                <a16:creationId xmlns:a16="http://schemas.microsoft.com/office/drawing/2014/main" id="{CCBD989B-7047-4DE8-AB4A-F7EEE5FE47EA}"/>
              </a:ext>
            </a:extLst>
          </p:cNvPr>
          <p:cNvSpPr txBox="1">
            <a:spLocks/>
          </p:cNvSpPr>
          <p:nvPr/>
        </p:nvSpPr>
        <p:spPr>
          <a:xfrm>
            <a:off x="1259125" y="4579945"/>
            <a:ext cx="2915753" cy="27197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/>
              <a:t>Frontend</a:t>
            </a:r>
            <a:endParaRPr lang="ko-KR" altLang="en-US" dirty="0"/>
          </a:p>
        </p:txBody>
      </p:sp>
      <p:sp>
        <p:nvSpPr>
          <p:cNvPr id="28" name="Title 8">
            <a:extLst>
              <a:ext uri="{FF2B5EF4-FFF2-40B4-BE49-F238E27FC236}">
                <a16:creationId xmlns:a16="http://schemas.microsoft.com/office/drawing/2014/main" id="{80863F35-FA29-4687-A5DD-F7BD2ECE3028}"/>
              </a:ext>
            </a:extLst>
          </p:cNvPr>
          <p:cNvSpPr txBox="1">
            <a:spLocks/>
          </p:cNvSpPr>
          <p:nvPr/>
        </p:nvSpPr>
        <p:spPr>
          <a:xfrm>
            <a:off x="4864438" y="4579945"/>
            <a:ext cx="2915753" cy="27197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/>
              <a:t>Backend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107960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856"/>
      </a:accent1>
      <a:accent2>
        <a:srgbClr val="1CBBB4"/>
      </a:accent2>
      <a:accent3>
        <a:srgbClr val="9FEDF0"/>
      </a:accent3>
      <a:accent4>
        <a:srgbClr val="9FEDF0"/>
      </a:accent4>
      <a:accent5>
        <a:srgbClr val="576868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ntents Slide Master">
  <a:themeElements>
    <a:clrScheme name="ALLPPT-COLOR-A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856"/>
      </a:accent1>
      <a:accent2>
        <a:srgbClr val="1CBBB4"/>
      </a:accent2>
      <a:accent3>
        <a:srgbClr val="9FEDF0"/>
      </a:accent3>
      <a:accent4>
        <a:srgbClr val="9FEDF0"/>
      </a:accent4>
      <a:accent5>
        <a:srgbClr val="576868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856"/>
      </a:accent1>
      <a:accent2>
        <a:srgbClr val="1CBBB4"/>
      </a:accent2>
      <a:accent3>
        <a:srgbClr val="9FEDF0"/>
      </a:accent3>
      <a:accent4>
        <a:srgbClr val="9FEDF0"/>
      </a:accent4>
      <a:accent5>
        <a:srgbClr val="576868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</TotalTime>
  <Words>149</Words>
  <Application>Microsoft Office PowerPoint</Application>
  <PresentationFormat>On-screen Show (16:9)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Cover and End Slide Master</vt:lpstr>
      <vt:lpstr>Contents Slide Master</vt:lpstr>
      <vt:lpstr>Section Break Slide Master</vt:lpstr>
      <vt:lpstr>2. Goal &amp; Method</vt:lpstr>
      <vt:lpstr>Our Goal</vt:lpstr>
      <vt:lpstr>ONLINE MEETING ROOM</vt:lpstr>
      <vt:lpstr>KINGO BOT</vt:lpstr>
      <vt:lpstr>READING ROOM</vt:lpstr>
      <vt:lpstr>DVD ROOM</vt:lpstr>
      <vt:lpstr>Development tools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Aizat Hamizuddin</cp:lastModifiedBy>
  <cp:revision>123</cp:revision>
  <dcterms:created xsi:type="dcterms:W3CDTF">2016-11-09T00:26:40Z</dcterms:created>
  <dcterms:modified xsi:type="dcterms:W3CDTF">2021-09-25T15:11:57Z</dcterms:modified>
</cp:coreProperties>
</file>