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  <p:sldMasterId id="2147483740" r:id="rId2"/>
  </p:sldMasterIdLst>
  <p:notesMasterIdLst>
    <p:notesMasterId r:id="rId6"/>
  </p:notesMasterIdLst>
  <p:handoutMasterIdLst>
    <p:handoutMasterId r:id="rId7"/>
  </p:handoutMasterIdLst>
  <p:sldIdLst>
    <p:sldId id="259" r:id="rId3"/>
    <p:sldId id="306" r:id="rId4"/>
    <p:sldId id="303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5360" autoAdjust="0"/>
  </p:normalViewPr>
  <p:slideViewPr>
    <p:cSldViewPr>
      <p:cViewPr varScale="1">
        <p:scale>
          <a:sx n="108" d="100"/>
          <a:sy n="108" d="100"/>
        </p:scale>
        <p:origin x="739" y="86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870647C-2142-49BD-86CE-ED609DF61204}" type="datetime1">
              <a:rPr lang="ko-KR" altLang="en-US"/>
              <a:pPr lvl="0">
                <a:defRPr/>
              </a:pPr>
              <a:t>2021-09-25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D46AFA7-4971-4E87-AA3D-540E429FAD8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4ADFE15-6179-4579-ADBF-D18E81C13FE2}" type="datetime1">
              <a:rPr lang="ko-KR" altLang="en-US"/>
              <a:pPr lvl="0">
                <a:defRPr/>
              </a:pPr>
              <a:t>2021-09-25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CCC151-D09E-4313-86BF-DE81850A7CA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 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ection Break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Plan &amp; Effect</a:t>
            </a:r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>
                <a:cs typeface="Arial"/>
              </a:rPr>
              <a:t>Long-term plan &amp; expected effects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044"/>
            <a:ext cx="9144000" cy="77653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Effects &amp; Benefits</a:t>
            </a:r>
          </a:p>
        </p:txBody>
      </p:sp>
      <p:sp>
        <p:nvSpPr>
          <p:cNvPr id="38" name="TextBox 24"/>
          <p:cNvSpPr txBox="1"/>
          <p:nvPr/>
        </p:nvSpPr>
        <p:spPr>
          <a:xfrm>
            <a:off x="1547664" y="3173363"/>
            <a:ext cx="662473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Without threat of Pandemic</a:t>
            </a: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Any time, Anywhere</a:t>
            </a: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Can access digitized data easily</a:t>
            </a: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Active experience </a:t>
            </a: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Innovative and enjoyable</a:t>
            </a: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In the absolutely new world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5C52E6-FB76-483A-9944-39D16BB85FF4}"/>
              </a:ext>
            </a:extLst>
          </p:cNvPr>
          <p:cNvSpPr/>
          <p:nvPr/>
        </p:nvSpPr>
        <p:spPr>
          <a:xfrm>
            <a:off x="539552" y="1131590"/>
            <a:ext cx="8136904" cy="1872208"/>
          </a:xfrm>
          <a:prstGeom prst="rect">
            <a:avLst/>
          </a:prstGeom>
          <a:noFill/>
          <a:ln w="635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13"/>
          <p:cNvSpPr txBox="1"/>
          <p:nvPr/>
        </p:nvSpPr>
        <p:spPr>
          <a:xfrm>
            <a:off x="899592" y="2528059"/>
            <a:ext cx="24927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Borrow and Read books</a:t>
            </a:r>
          </a:p>
        </p:txBody>
      </p:sp>
      <p:sp>
        <p:nvSpPr>
          <p:cNvPr id="31" name="TextBox 16"/>
          <p:cNvSpPr txBox="1"/>
          <p:nvPr/>
        </p:nvSpPr>
        <p:spPr>
          <a:xfrm>
            <a:off x="3524085" y="2528059"/>
            <a:ext cx="2218896" cy="27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Conference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5895638" y="2528059"/>
            <a:ext cx="2276762" cy="27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Get information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4C9106-05B0-4A0C-88FE-4598B940DF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7352"/>
            <a:ext cx="1035290" cy="10352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9160CA-70D5-4F55-842F-719E6DDB5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64" y="1223237"/>
            <a:ext cx="1283520" cy="12835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DFF222-1DB6-465E-8DD4-AD4FCADD12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604" y="1322910"/>
            <a:ext cx="1059732" cy="10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238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036"/>
            <a:ext cx="9144000" cy="77653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chemeClr val="accent2"/>
                </a:solidFill>
              </a:rPr>
              <a:t>Maybe </a:t>
            </a:r>
            <a:r>
              <a:rPr lang="en-US" altLang="ko-KR" dirty="0"/>
              <a:t>in</a:t>
            </a:r>
            <a:r>
              <a:rPr lang="en-US" altLang="ko-KR" dirty="0">
                <a:solidFill>
                  <a:schemeClr val="accent2"/>
                </a:solidFill>
              </a:rPr>
              <a:t> future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5536" y="3631188"/>
            <a:ext cx="2808313" cy="668754"/>
            <a:chOff x="1764099" y="4240566"/>
            <a:chExt cx="2469693" cy="668754"/>
          </a:xfrm>
        </p:grpSpPr>
        <p:sp>
          <p:nvSpPr>
            <p:cNvPr id="9" name="TextBox 8"/>
            <p:cNvSpPr txBox="1"/>
            <p:nvPr/>
          </p:nvSpPr>
          <p:spPr>
            <a:xfrm>
              <a:off x="1764099" y="4632321"/>
              <a:ext cx="212013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Actions can do in our library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4100" y="4240566"/>
              <a:ext cx="24696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Add another functions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48224" y="3657693"/>
            <a:ext cx="2410827" cy="821705"/>
            <a:chOff x="2113657" y="4168558"/>
            <a:chExt cx="2120135" cy="821705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28598"/>
              <a:ext cx="212013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Like our real library, provide expanded space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168558"/>
              <a:ext cx="21201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Add another floors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21613" y="3651870"/>
            <a:ext cx="2770867" cy="648072"/>
            <a:chOff x="2113657" y="4283314"/>
            <a:chExt cx="2436762" cy="648072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654387"/>
              <a:ext cx="212013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In SKKU such as classroom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24367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Add another buildings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pic>
        <p:nvPicPr>
          <p:cNvPr id="30" name="그림 개체 틀 29">
            <a:extLst>
              <a:ext uri="{FF2B5EF4-FFF2-40B4-BE49-F238E27FC236}">
                <a16:creationId xmlns:a16="http://schemas.microsoft.com/office/drawing/2014/main" id="{25D5270B-D0C7-434C-95B2-0AC67BD26A56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"/>
          <a:stretch/>
        </p:blipFill>
        <p:spPr>
          <a:xfrm>
            <a:off x="6514300" y="2158990"/>
            <a:ext cx="1370068" cy="113284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BE469F-E26A-4950-A625-10B7ECB9A514}"/>
              </a:ext>
            </a:extLst>
          </p:cNvPr>
          <p:cNvSpPr txBox="1"/>
          <p:nvPr/>
        </p:nvSpPr>
        <p:spPr>
          <a:xfrm>
            <a:off x="1259632" y="1204759"/>
            <a:ext cx="7149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This project can be fundamental of…</a:t>
            </a:r>
            <a:endParaRPr lang="ko-KR" altLang="en-US" sz="2200" dirty="0"/>
          </a:p>
        </p:txBody>
      </p:sp>
      <p:pic>
        <p:nvPicPr>
          <p:cNvPr id="26" name="그림 개체 틀 25">
            <a:extLst>
              <a:ext uri="{FF2B5EF4-FFF2-40B4-BE49-F238E27FC236}">
                <a16:creationId xmlns:a16="http://schemas.microsoft.com/office/drawing/2014/main" id="{C2DEED83-DCAD-44DE-BB51-30B56B9E7166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-7"/>
          <a:stretch/>
        </p:blipFill>
        <p:spPr>
          <a:xfrm>
            <a:off x="1115616" y="2158991"/>
            <a:ext cx="1370956" cy="1132838"/>
          </a:xfrm>
        </p:spPr>
      </p:pic>
      <p:pic>
        <p:nvPicPr>
          <p:cNvPr id="34" name="그림 개체 틀 33">
            <a:extLst>
              <a:ext uri="{FF2B5EF4-FFF2-40B4-BE49-F238E27FC236}">
                <a16:creationId xmlns:a16="http://schemas.microsoft.com/office/drawing/2014/main" id="{E2572F0D-E5BB-43A0-8DBF-54EA6805C6DC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8" b="8658"/>
          <a:stretch>
            <a:fillRect/>
          </a:stretch>
        </p:blipFill>
        <p:spPr>
          <a:xfrm>
            <a:off x="3908054" y="2182991"/>
            <a:ext cx="1312018" cy="108483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87</Words>
  <Application>Microsoft Office PowerPoint</Application>
  <PresentationFormat>화면 슬라이드 쇼(16:9)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Cover and End Slide Master</vt:lpstr>
      <vt:lpstr>Section Break Slide Master</vt:lpstr>
      <vt:lpstr>4. Plan &amp; Effect</vt:lpstr>
      <vt:lpstr>Effects &amp; Benefits</vt:lpstr>
      <vt:lpstr>Maybe in future</vt:lpstr>
    </vt:vector>
  </TitlesOfParts>
  <Manager/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Choe Uk-Cheol</cp:lastModifiedBy>
  <cp:revision>125</cp:revision>
  <dcterms:created xsi:type="dcterms:W3CDTF">2016-11-09T00:26:40Z</dcterms:created>
  <dcterms:modified xsi:type="dcterms:W3CDTF">2021-09-25T14:49:13Z</dcterms:modified>
  <cp:version/>
</cp:coreProperties>
</file>