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45834E-5C54-440D-9A21-97D48D9E4F2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F0E3A2-3F62-494B-B519-4B373D464B3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Semiproject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ko-KR" altLang="en-US" dirty="0" smtClean="0"/>
              <a:t>무엇을 </a:t>
            </a:r>
            <a:r>
              <a:rPr lang="ko-KR" altLang="en-US" dirty="0" err="1" smtClean="0"/>
              <a:t>해야하는가</a:t>
            </a:r>
            <a:r>
              <a:rPr lang="en-US" altLang="ko-KR" dirty="0" smtClean="0"/>
              <a:t>?</a:t>
            </a:r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김기</a:t>
            </a:r>
            <a:r>
              <a:rPr lang="ko-KR" altLang="en-US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42333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Food court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처음에는 게임 관련 아이템 조합 프로그램 등 생각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있는 것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수식이 많아 질 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배달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 </a:t>
            </a:r>
            <a:r>
              <a:rPr lang="ko-KR" altLang="en-US" dirty="0" smtClean="0"/>
              <a:t>정보 부족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결국 </a:t>
            </a:r>
            <a:r>
              <a:rPr lang="en-US" altLang="ko-KR" dirty="0" smtClean="0"/>
              <a:t>food court </a:t>
            </a:r>
            <a:r>
              <a:rPr lang="ko-KR" altLang="en-US" dirty="0" smtClean="0"/>
              <a:t>결제 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Project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7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15816" y="1263845"/>
            <a:ext cx="5904656" cy="1158048"/>
          </a:xfrm>
        </p:spPr>
        <p:txBody>
          <a:bodyPr/>
          <a:lstStyle/>
          <a:p>
            <a:r>
              <a:rPr lang="ko-KR" altLang="en-US" dirty="0" smtClean="0"/>
              <a:t>주문하기 누르면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Event diagram</a:t>
            </a:r>
            <a:endParaRPr lang="ko-KR" altLang="en-US" dirty="0"/>
          </a:p>
        </p:txBody>
      </p:sp>
      <p:pic>
        <p:nvPicPr>
          <p:cNvPr id="4" name="그림 3" descr="form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97293"/>
            <a:ext cx="2376263" cy="11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form2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5"/>
            <a:ext cx="3888431" cy="182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act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67948"/>
            <a:ext cx="4104456" cy="19232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내용 개체 틀 1"/>
          <p:cNvSpPr txBox="1">
            <a:spLocks/>
          </p:cNvSpPr>
          <p:nvPr/>
        </p:nvSpPr>
        <p:spPr>
          <a:xfrm>
            <a:off x="4499993" y="2577277"/>
            <a:ext cx="4644007" cy="18116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선택박스에서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식당그림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메뉴 나오면 메뉴 </a:t>
            </a:r>
            <a:r>
              <a:rPr lang="ko-KR" altLang="en-US" dirty="0" err="1" smtClean="0"/>
              <a:t>눌러서고르기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525146" y="4636913"/>
            <a:ext cx="4644007" cy="18116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고른 메뉴들의 목록이 나오고 총액이 표시</a:t>
            </a:r>
            <a:endParaRPr lang="en-US" altLang="ko-KR" dirty="0" smtClean="0"/>
          </a:p>
          <a:p>
            <a:r>
              <a:rPr lang="ko-KR" altLang="en-US" dirty="0" smtClean="0"/>
              <a:t>결제 눌러 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7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User Action diagram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8141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보통 무인결제 시스템은 터치로 이용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83553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식당 그림 터치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메뉴 그림 터치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선택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결제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11560" y="2636912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79712" y="2636912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47864" y="2640157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2648068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84168" y="2636912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3707904" y="3356992"/>
            <a:ext cx="7920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17" name="아래쪽 화살표 16"/>
          <p:cNvSpPr/>
          <p:nvPr/>
        </p:nvSpPr>
        <p:spPr>
          <a:xfrm>
            <a:off x="3707904" y="4704725"/>
            <a:ext cx="7920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43608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475656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958684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411760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843808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275856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707904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190932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644008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135758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567806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999854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482882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935958" y="3995801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331640" y="5301208"/>
            <a:ext cx="612068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712708" y="5625244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en-US" altLang="ko-KR" dirty="0" smtClean="0"/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144756" y="5625244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en-US" altLang="ko-KR" dirty="0" smtClean="0"/>
          </a:p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2576804" y="5625244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en-US" altLang="ko-KR" dirty="0" smtClean="0"/>
          </a:p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059832" y="5625244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512908" y="5625244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en-US" altLang="ko-KR" dirty="0" smtClean="0"/>
          </a:p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386977" y="5625244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</a:t>
            </a:r>
            <a:r>
              <a:rPr lang="ko-KR" altLang="en-US" dirty="0"/>
              <a:t>액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071862" y="5625244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</a:t>
            </a:r>
            <a:r>
              <a:rPr lang="ko-KR" altLang="en-US" dirty="0"/>
              <a:t>제</a:t>
            </a:r>
          </a:p>
        </p:txBody>
      </p:sp>
      <p:sp>
        <p:nvSpPr>
          <p:cNvPr id="80" name="도넛 79"/>
          <p:cNvSpPr/>
          <p:nvPr/>
        </p:nvSpPr>
        <p:spPr>
          <a:xfrm>
            <a:off x="64703" y="2148643"/>
            <a:ext cx="2037252" cy="1502905"/>
          </a:xfrm>
          <a:prstGeom prst="donut">
            <a:avLst>
              <a:gd name="adj" fmla="val 5704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도넛 80"/>
          <p:cNvSpPr/>
          <p:nvPr/>
        </p:nvSpPr>
        <p:spPr>
          <a:xfrm>
            <a:off x="426230" y="3651548"/>
            <a:ext cx="538473" cy="1095028"/>
          </a:xfrm>
          <a:prstGeom prst="donut">
            <a:avLst>
              <a:gd name="adj" fmla="val 5704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도넛 81"/>
          <p:cNvSpPr/>
          <p:nvPr/>
        </p:nvSpPr>
        <p:spPr>
          <a:xfrm>
            <a:off x="1832718" y="3700315"/>
            <a:ext cx="538473" cy="1095028"/>
          </a:xfrm>
          <a:prstGeom prst="donut">
            <a:avLst>
              <a:gd name="adj" fmla="val 5704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도넛 82"/>
          <p:cNvSpPr/>
          <p:nvPr/>
        </p:nvSpPr>
        <p:spPr>
          <a:xfrm>
            <a:off x="3150635" y="3700315"/>
            <a:ext cx="538473" cy="1095028"/>
          </a:xfrm>
          <a:prstGeom prst="donut">
            <a:avLst>
              <a:gd name="adj" fmla="val 5704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도넛 83"/>
          <p:cNvSpPr/>
          <p:nvPr/>
        </p:nvSpPr>
        <p:spPr>
          <a:xfrm>
            <a:off x="4065711" y="3700315"/>
            <a:ext cx="538473" cy="1095028"/>
          </a:xfrm>
          <a:prstGeom prst="donut">
            <a:avLst>
              <a:gd name="adj" fmla="val 5704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도넛 84"/>
          <p:cNvSpPr/>
          <p:nvPr/>
        </p:nvSpPr>
        <p:spPr>
          <a:xfrm>
            <a:off x="5442585" y="3700315"/>
            <a:ext cx="538473" cy="1095028"/>
          </a:xfrm>
          <a:prstGeom prst="donut">
            <a:avLst>
              <a:gd name="adj" fmla="val 5704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86733" y="4121815"/>
            <a:ext cx="857673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4749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smtClean="0"/>
              <a:t>Dialog design</a:t>
            </a:r>
            <a:endParaRPr lang="ko-KR" altLang="en-US" dirty="0"/>
          </a:p>
        </p:txBody>
      </p:sp>
      <p:pic>
        <p:nvPicPr>
          <p:cNvPr id="4" name="그림 3" descr="form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16360"/>
            <a:ext cx="4464496" cy="211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form2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4464496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act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44" y="1316360"/>
            <a:ext cx="3636912" cy="492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53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FOOD.msd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korean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chinese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japanese</a:t>
            </a:r>
            <a:r>
              <a:rPr lang="en-US" altLang="ko-KR" dirty="0" smtClean="0"/>
              <a:t>, snack, western (table)</a:t>
            </a:r>
          </a:p>
          <a:p>
            <a:endParaRPr lang="en-US" altLang="ko-KR" dirty="0"/>
          </a:p>
          <a:p>
            <a:r>
              <a:rPr lang="ko-KR" altLang="en-US" dirty="0" smtClean="0"/>
              <a:t>각각 안에 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 </a:t>
            </a:r>
            <a:r>
              <a:rPr lang="en-US" altLang="ko-KR" dirty="0" smtClean="0"/>
              <a:t>(columns)</a:t>
            </a:r>
          </a:p>
          <a:p>
            <a:endParaRPr lang="en-US" altLang="ko-KR" dirty="0"/>
          </a:p>
          <a:p>
            <a:r>
              <a:rPr lang="ko-KR" altLang="en-US" dirty="0" smtClean="0"/>
              <a:t>손님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번호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29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</TotalTime>
  <Words>149</Words>
  <Application>Microsoft Office PowerPoint</Application>
  <PresentationFormat>화면 슬라이드 쇼(4:3)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Semiproject</vt:lpstr>
      <vt:lpstr>1. Project name</vt:lpstr>
      <vt:lpstr>2. Event diagram</vt:lpstr>
      <vt:lpstr>3. User Action diagram</vt:lpstr>
      <vt:lpstr>4. Dialog design</vt:lpstr>
      <vt:lpstr>5.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Semiproject</dc:title>
  <dc:creator>KOSTA</dc:creator>
  <cp:lastModifiedBy>KOSTA</cp:lastModifiedBy>
  <cp:revision>8</cp:revision>
  <dcterms:created xsi:type="dcterms:W3CDTF">2020-09-23T08:22:20Z</dcterms:created>
  <dcterms:modified xsi:type="dcterms:W3CDTF">2020-09-24T05:31:03Z</dcterms:modified>
</cp:coreProperties>
</file>