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0" y="6099048"/>
            <a:ext cx="12192000" cy="758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9"/>
          <p:cNvGrpSpPr/>
          <p:nvPr/>
        </p:nvGrpSpPr>
        <p:grpSpPr bwMode="invGray">
          <a:xfrm>
            <a:off x="0" y="5404104"/>
            <a:ext cx="12192000" cy="1042416"/>
            <a:chOff x="0" y="5404104"/>
            <a:chExt cx="9144000" cy="1042416"/>
          </a:xfrm>
          <a:solidFill>
            <a:schemeClr val="tx1"/>
          </a:solidFill>
        </p:grpSpPr>
        <p:sp>
          <p:nvSpPr>
            <p:cNvPr id="12" name="Rectangle 11"/>
            <p:cNvSpPr/>
            <p:nvPr userDrawn="1"/>
          </p:nvSpPr>
          <p:spPr bwMode="invGray">
            <a:xfrm>
              <a:off x="0" y="5404104"/>
              <a:ext cx="2057400" cy="7955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invGray">
            <a:xfrm>
              <a:off x="1517904" y="5404104"/>
              <a:ext cx="7626096" cy="1042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" name="Group 10"/>
          <p:cNvGrpSpPr/>
          <p:nvPr/>
        </p:nvGrpSpPr>
        <p:grpSpPr bwMode="gray">
          <a:xfrm>
            <a:off x="499872" y="0"/>
            <a:ext cx="11692128" cy="4544568"/>
            <a:chOff x="374904" y="0"/>
            <a:chExt cx="8769096" cy="4544568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374904" y="0"/>
              <a:ext cx="7799832" cy="4544568"/>
            </a:xfrm>
            <a:custGeom>
              <a:avLst/>
              <a:gdLst>
                <a:gd name="connsiteX0" fmla="*/ 0 w 8567928"/>
                <a:gd name="connsiteY0" fmla="*/ 0 h 5550408"/>
                <a:gd name="connsiteX1" fmla="*/ 73152 w 8567928"/>
                <a:gd name="connsiteY1" fmla="*/ 9144 h 5550408"/>
                <a:gd name="connsiteX2" fmla="*/ 987552 w 8567928"/>
                <a:gd name="connsiteY2" fmla="*/ 3895344 h 5550408"/>
                <a:gd name="connsiteX3" fmla="*/ 6181344 w 8567928"/>
                <a:gd name="connsiteY3" fmla="*/ 0 h 5550408"/>
                <a:gd name="connsiteX4" fmla="*/ 8567928 w 8567928"/>
                <a:gd name="connsiteY4" fmla="*/ 18288 h 5550408"/>
                <a:gd name="connsiteX5" fmla="*/ 6355080 w 8567928"/>
                <a:gd name="connsiteY5" fmla="*/ 3319272 h 5550408"/>
                <a:gd name="connsiteX6" fmla="*/ 2176272 w 8567928"/>
                <a:gd name="connsiteY6" fmla="*/ 5550408 h 5550408"/>
                <a:gd name="connsiteX7" fmla="*/ 109728 w 8567928"/>
                <a:gd name="connsiteY7" fmla="*/ 3675888 h 5550408"/>
                <a:gd name="connsiteX8" fmla="*/ 0 w 8567928"/>
                <a:gd name="connsiteY8" fmla="*/ 0 h 5550408"/>
                <a:gd name="connsiteX0" fmla="*/ 252984 w 8820912"/>
                <a:gd name="connsiteY0" fmla="*/ 0 h 5609844"/>
                <a:gd name="connsiteX1" fmla="*/ 326136 w 8820912"/>
                <a:gd name="connsiteY1" fmla="*/ 9144 h 5609844"/>
                <a:gd name="connsiteX2" fmla="*/ 1240536 w 8820912"/>
                <a:gd name="connsiteY2" fmla="*/ 3895344 h 5609844"/>
                <a:gd name="connsiteX3" fmla="*/ 6434328 w 8820912"/>
                <a:gd name="connsiteY3" fmla="*/ 0 h 5609844"/>
                <a:gd name="connsiteX4" fmla="*/ 8820912 w 8820912"/>
                <a:gd name="connsiteY4" fmla="*/ 18288 h 5609844"/>
                <a:gd name="connsiteX5" fmla="*/ 6608064 w 8820912"/>
                <a:gd name="connsiteY5" fmla="*/ 3319272 h 5609844"/>
                <a:gd name="connsiteX6" fmla="*/ 2429256 w 8820912"/>
                <a:gd name="connsiteY6" fmla="*/ 5550408 h 5609844"/>
                <a:gd name="connsiteX7" fmla="*/ 362712 w 8820912"/>
                <a:gd name="connsiteY7" fmla="*/ 3675888 h 5609844"/>
                <a:gd name="connsiteX8" fmla="*/ 252984 w 8820912"/>
                <a:gd name="connsiteY8" fmla="*/ 0 h 5609844"/>
                <a:gd name="connsiteX0" fmla="*/ 252984 w 8820912"/>
                <a:gd name="connsiteY0" fmla="*/ 0 h 5609844"/>
                <a:gd name="connsiteX1" fmla="*/ 326136 w 8820912"/>
                <a:gd name="connsiteY1" fmla="*/ 9144 h 5609844"/>
                <a:gd name="connsiteX2" fmla="*/ 1240536 w 8820912"/>
                <a:gd name="connsiteY2" fmla="*/ 3895344 h 5609844"/>
                <a:gd name="connsiteX3" fmla="*/ 6434328 w 8820912"/>
                <a:gd name="connsiteY3" fmla="*/ 0 h 5609844"/>
                <a:gd name="connsiteX4" fmla="*/ 8820912 w 8820912"/>
                <a:gd name="connsiteY4" fmla="*/ 18288 h 5609844"/>
                <a:gd name="connsiteX5" fmla="*/ 6608064 w 8820912"/>
                <a:gd name="connsiteY5" fmla="*/ 3319272 h 5609844"/>
                <a:gd name="connsiteX6" fmla="*/ 2429256 w 8820912"/>
                <a:gd name="connsiteY6" fmla="*/ 5550408 h 5609844"/>
                <a:gd name="connsiteX7" fmla="*/ 362712 w 8820912"/>
                <a:gd name="connsiteY7" fmla="*/ 3675888 h 5609844"/>
                <a:gd name="connsiteX8" fmla="*/ 252984 w 8820912"/>
                <a:gd name="connsiteY8" fmla="*/ 0 h 5609844"/>
                <a:gd name="connsiteX0" fmla="*/ 252984 w 8820912"/>
                <a:gd name="connsiteY0" fmla="*/ 0 h 5609844"/>
                <a:gd name="connsiteX1" fmla="*/ 326136 w 8820912"/>
                <a:gd name="connsiteY1" fmla="*/ 9144 h 5609844"/>
                <a:gd name="connsiteX2" fmla="*/ 1240536 w 8820912"/>
                <a:gd name="connsiteY2" fmla="*/ 3895344 h 5609844"/>
                <a:gd name="connsiteX3" fmla="*/ 6434328 w 8820912"/>
                <a:gd name="connsiteY3" fmla="*/ 0 h 5609844"/>
                <a:gd name="connsiteX4" fmla="*/ 8820912 w 8820912"/>
                <a:gd name="connsiteY4" fmla="*/ 18288 h 5609844"/>
                <a:gd name="connsiteX5" fmla="*/ 6608064 w 8820912"/>
                <a:gd name="connsiteY5" fmla="*/ 3319272 h 5609844"/>
                <a:gd name="connsiteX6" fmla="*/ 2429256 w 8820912"/>
                <a:gd name="connsiteY6" fmla="*/ 5550408 h 5609844"/>
                <a:gd name="connsiteX7" fmla="*/ 362712 w 8820912"/>
                <a:gd name="connsiteY7" fmla="*/ 3675888 h 5609844"/>
                <a:gd name="connsiteX8" fmla="*/ 252984 w 8820912"/>
                <a:gd name="connsiteY8" fmla="*/ 0 h 5609844"/>
                <a:gd name="connsiteX0" fmla="*/ 291084 w 8859012"/>
                <a:gd name="connsiteY0" fmla="*/ 0 h 5609844"/>
                <a:gd name="connsiteX1" fmla="*/ 364236 w 8859012"/>
                <a:gd name="connsiteY1" fmla="*/ 9144 h 5609844"/>
                <a:gd name="connsiteX2" fmla="*/ 1278636 w 8859012"/>
                <a:gd name="connsiteY2" fmla="*/ 3895344 h 5609844"/>
                <a:gd name="connsiteX3" fmla="*/ 6472428 w 8859012"/>
                <a:gd name="connsiteY3" fmla="*/ 0 h 5609844"/>
                <a:gd name="connsiteX4" fmla="*/ 8859012 w 8859012"/>
                <a:gd name="connsiteY4" fmla="*/ 18288 h 5609844"/>
                <a:gd name="connsiteX5" fmla="*/ 6646164 w 8859012"/>
                <a:gd name="connsiteY5" fmla="*/ 3319272 h 5609844"/>
                <a:gd name="connsiteX6" fmla="*/ 2695956 w 8859012"/>
                <a:gd name="connsiteY6" fmla="*/ 5550408 h 5609844"/>
                <a:gd name="connsiteX7" fmla="*/ 400812 w 8859012"/>
                <a:gd name="connsiteY7" fmla="*/ 3675888 h 5609844"/>
                <a:gd name="connsiteX8" fmla="*/ 291084 w 8859012"/>
                <a:gd name="connsiteY8" fmla="*/ 0 h 5609844"/>
                <a:gd name="connsiteX0" fmla="*/ 291084 w 8887968"/>
                <a:gd name="connsiteY0" fmla="*/ 0 h 5609844"/>
                <a:gd name="connsiteX1" fmla="*/ 364236 w 8887968"/>
                <a:gd name="connsiteY1" fmla="*/ 9144 h 5609844"/>
                <a:gd name="connsiteX2" fmla="*/ 1278636 w 8887968"/>
                <a:gd name="connsiteY2" fmla="*/ 3895344 h 5609844"/>
                <a:gd name="connsiteX3" fmla="*/ 6472428 w 8887968"/>
                <a:gd name="connsiteY3" fmla="*/ 0 h 5609844"/>
                <a:gd name="connsiteX4" fmla="*/ 8859012 w 8887968"/>
                <a:gd name="connsiteY4" fmla="*/ 18288 h 5609844"/>
                <a:gd name="connsiteX5" fmla="*/ 6646164 w 8887968"/>
                <a:gd name="connsiteY5" fmla="*/ 3319272 h 5609844"/>
                <a:gd name="connsiteX6" fmla="*/ 2695956 w 8887968"/>
                <a:gd name="connsiteY6" fmla="*/ 5550408 h 5609844"/>
                <a:gd name="connsiteX7" fmla="*/ 400812 w 8887968"/>
                <a:gd name="connsiteY7" fmla="*/ 3675888 h 5609844"/>
                <a:gd name="connsiteX8" fmla="*/ 291084 w 8887968"/>
                <a:gd name="connsiteY8" fmla="*/ 0 h 5609844"/>
                <a:gd name="connsiteX0" fmla="*/ 291084 w 8887968"/>
                <a:gd name="connsiteY0" fmla="*/ 0 h 5609844"/>
                <a:gd name="connsiteX1" fmla="*/ 364236 w 8887968"/>
                <a:gd name="connsiteY1" fmla="*/ 9144 h 5609844"/>
                <a:gd name="connsiteX2" fmla="*/ 1278636 w 8887968"/>
                <a:gd name="connsiteY2" fmla="*/ 3895344 h 5609844"/>
                <a:gd name="connsiteX3" fmla="*/ 6472428 w 8887968"/>
                <a:gd name="connsiteY3" fmla="*/ 0 h 5609844"/>
                <a:gd name="connsiteX4" fmla="*/ 8859012 w 8887968"/>
                <a:gd name="connsiteY4" fmla="*/ 18288 h 5609844"/>
                <a:gd name="connsiteX5" fmla="*/ 6646164 w 8887968"/>
                <a:gd name="connsiteY5" fmla="*/ 3319272 h 5609844"/>
                <a:gd name="connsiteX6" fmla="*/ 2695956 w 8887968"/>
                <a:gd name="connsiteY6" fmla="*/ 5550408 h 5609844"/>
                <a:gd name="connsiteX7" fmla="*/ 400812 w 8887968"/>
                <a:gd name="connsiteY7" fmla="*/ 3675888 h 5609844"/>
                <a:gd name="connsiteX8" fmla="*/ 291084 w 8887968"/>
                <a:gd name="connsiteY8" fmla="*/ 0 h 5609844"/>
                <a:gd name="connsiteX0" fmla="*/ 291084 w 8859012"/>
                <a:gd name="connsiteY0" fmla="*/ 0 h 5609844"/>
                <a:gd name="connsiteX1" fmla="*/ 364236 w 8859012"/>
                <a:gd name="connsiteY1" fmla="*/ 9144 h 5609844"/>
                <a:gd name="connsiteX2" fmla="*/ 1278636 w 8859012"/>
                <a:gd name="connsiteY2" fmla="*/ 3895344 h 5609844"/>
                <a:gd name="connsiteX3" fmla="*/ 6472428 w 8859012"/>
                <a:gd name="connsiteY3" fmla="*/ 0 h 5609844"/>
                <a:gd name="connsiteX4" fmla="*/ 8859012 w 8859012"/>
                <a:gd name="connsiteY4" fmla="*/ 18288 h 5609844"/>
                <a:gd name="connsiteX5" fmla="*/ 6646164 w 8859012"/>
                <a:gd name="connsiteY5" fmla="*/ 3319272 h 5609844"/>
                <a:gd name="connsiteX6" fmla="*/ 2695956 w 8859012"/>
                <a:gd name="connsiteY6" fmla="*/ 5550408 h 5609844"/>
                <a:gd name="connsiteX7" fmla="*/ 400812 w 8859012"/>
                <a:gd name="connsiteY7" fmla="*/ 3675888 h 5609844"/>
                <a:gd name="connsiteX8" fmla="*/ 291084 w 8859012"/>
                <a:gd name="connsiteY8" fmla="*/ 0 h 5609844"/>
                <a:gd name="connsiteX0" fmla="*/ 291084 w 8859012"/>
                <a:gd name="connsiteY0" fmla="*/ 0 h 5609844"/>
                <a:gd name="connsiteX1" fmla="*/ 364236 w 8859012"/>
                <a:gd name="connsiteY1" fmla="*/ 9144 h 5609844"/>
                <a:gd name="connsiteX2" fmla="*/ 1278636 w 8859012"/>
                <a:gd name="connsiteY2" fmla="*/ 3895344 h 5609844"/>
                <a:gd name="connsiteX3" fmla="*/ 6472428 w 8859012"/>
                <a:gd name="connsiteY3" fmla="*/ 0 h 5609844"/>
                <a:gd name="connsiteX4" fmla="*/ 8859012 w 8859012"/>
                <a:gd name="connsiteY4" fmla="*/ 18288 h 5609844"/>
                <a:gd name="connsiteX5" fmla="*/ 6646164 w 8859012"/>
                <a:gd name="connsiteY5" fmla="*/ 3319272 h 5609844"/>
                <a:gd name="connsiteX6" fmla="*/ 2695956 w 8859012"/>
                <a:gd name="connsiteY6" fmla="*/ 5550408 h 5609844"/>
                <a:gd name="connsiteX7" fmla="*/ 400812 w 8859012"/>
                <a:gd name="connsiteY7" fmla="*/ 3675888 h 5609844"/>
                <a:gd name="connsiteX8" fmla="*/ 291084 w 8859012"/>
                <a:gd name="connsiteY8" fmla="*/ 0 h 5609844"/>
                <a:gd name="connsiteX0" fmla="*/ 291084 w 8859012"/>
                <a:gd name="connsiteY0" fmla="*/ 0 h 5600700"/>
                <a:gd name="connsiteX1" fmla="*/ 364236 w 8859012"/>
                <a:gd name="connsiteY1" fmla="*/ 9144 h 5600700"/>
                <a:gd name="connsiteX2" fmla="*/ 1278636 w 8859012"/>
                <a:gd name="connsiteY2" fmla="*/ 3895344 h 5600700"/>
                <a:gd name="connsiteX3" fmla="*/ 6472428 w 8859012"/>
                <a:gd name="connsiteY3" fmla="*/ 0 h 5600700"/>
                <a:gd name="connsiteX4" fmla="*/ 8859012 w 8859012"/>
                <a:gd name="connsiteY4" fmla="*/ 18288 h 5600700"/>
                <a:gd name="connsiteX5" fmla="*/ 6646164 w 8859012"/>
                <a:gd name="connsiteY5" fmla="*/ 3319272 h 5600700"/>
                <a:gd name="connsiteX6" fmla="*/ 2695956 w 8859012"/>
                <a:gd name="connsiteY6" fmla="*/ 5550408 h 5600700"/>
                <a:gd name="connsiteX7" fmla="*/ 400812 w 8859012"/>
                <a:gd name="connsiteY7" fmla="*/ 3675888 h 5600700"/>
                <a:gd name="connsiteX8" fmla="*/ 291084 w 8859012"/>
                <a:gd name="connsiteY8" fmla="*/ 0 h 5600700"/>
                <a:gd name="connsiteX0" fmla="*/ 299212 w 8867140"/>
                <a:gd name="connsiteY0" fmla="*/ 0 h 5588508"/>
                <a:gd name="connsiteX1" fmla="*/ 372364 w 8867140"/>
                <a:gd name="connsiteY1" fmla="*/ 9144 h 5588508"/>
                <a:gd name="connsiteX2" fmla="*/ 1286764 w 8867140"/>
                <a:gd name="connsiteY2" fmla="*/ 3895344 h 5588508"/>
                <a:gd name="connsiteX3" fmla="*/ 6480556 w 8867140"/>
                <a:gd name="connsiteY3" fmla="*/ 0 h 5588508"/>
                <a:gd name="connsiteX4" fmla="*/ 8867140 w 8867140"/>
                <a:gd name="connsiteY4" fmla="*/ 18288 h 5588508"/>
                <a:gd name="connsiteX5" fmla="*/ 6654292 w 8867140"/>
                <a:gd name="connsiteY5" fmla="*/ 3319272 h 5588508"/>
                <a:gd name="connsiteX6" fmla="*/ 2752852 w 8867140"/>
                <a:gd name="connsiteY6" fmla="*/ 5538216 h 5588508"/>
                <a:gd name="connsiteX7" fmla="*/ 408940 w 8867140"/>
                <a:gd name="connsiteY7" fmla="*/ 3675888 h 5588508"/>
                <a:gd name="connsiteX8" fmla="*/ 299212 w 8867140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116076 w 8696452"/>
                <a:gd name="connsiteY2" fmla="*/ 38953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116076 w 8696452"/>
                <a:gd name="connsiteY2" fmla="*/ 38953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116076 w 8696452"/>
                <a:gd name="connsiteY2" fmla="*/ 38953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70688 w 8738616"/>
                <a:gd name="connsiteY0" fmla="*/ 0 h 5588508"/>
                <a:gd name="connsiteX1" fmla="*/ 243840 w 8738616"/>
                <a:gd name="connsiteY1" fmla="*/ 9144 h 5588508"/>
                <a:gd name="connsiteX2" fmla="*/ 1691640 w 8738616"/>
                <a:gd name="connsiteY2" fmla="*/ 4047744 h 5588508"/>
                <a:gd name="connsiteX3" fmla="*/ 6352032 w 8738616"/>
                <a:gd name="connsiteY3" fmla="*/ 0 h 5588508"/>
                <a:gd name="connsiteX4" fmla="*/ 8738616 w 8738616"/>
                <a:gd name="connsiteY4" fmla="*/ 18288 h 5588508"/>
                <a:gd name="connsiteX5" fmla="*/ 6525768 w 8738616"/>
                <a:gd name="connsiteY5" fmla="*/ 3319272 h 5588508"/>
                <a:gd name="connsiteX6" fmla="*/ 2624328 w 8738616"/>
                <a:gd name="connsiteY6" fmla="*/ 5538216 h 5588508"/>
                <a:gd name="connsiteX7" fmla="*/ 280416 w 8738616"/>
                <a:gd name="connsiteY7" fmla="*/ 3675888 h 5588508"/>
                <a:gd name="connsiteX8" fmla="*/ 170688 w 8738616"/>
                <a:gd name="connsiteY8" fmla="*/ 0 h 5588508"/>
                <a:gd name="connsiteX0" fmla="*/ 170688 w 8738616"/>
                <a:gd name="connsiteY0" fmla="*/ 0 h 5588508"/>
                <a:gd name="connsiteX1" fmla="*/ 243840 w 8738616"/>
                <a:gd name="connsiteY1" fmla="*/ 9144 h 5588508"/>
                <a:gd name="connsiteX2" fmla="*/ 1691640 w 8738616"/>
                <a:gd name="connsiteY2" fmla="*/ 4047744 h 5588508"/>
                <a:gd name="connsiteX3" fmla="*/ 6352032 w 8738616"/>
                <a:gd name="connsiteY3" fmla="*/ 0 h 5588508"/>
                <a:gd name="connsiteX4" fmla="*/ 8738616 w 8738616"/>
                <a:gd name="connsiteY4" fmla="*/ 18288 h 5588508"/>
                <a:gd name="connsiteX5" fmla="*/ 6525768 w 8738616"/>
                <a:gd name="connsiteY5" fmla="*/ 3319272 h 5588508"/>
                <a:gd name="connsiteX6" fmla="*/ 2624328 w 8738616"/>
                <a:gd name="connsiteY6" fmla="*/ 5538216 h 5588508"/>
                <a:gd name="connsiteX7" fmla="*/ 280416 w 8738616"/>
                <a:gd name="connsiteY7" fmla="*/ 3675888 h 5588508"/>
                <a:gd name="connsiteX8" fmla="*/ 170688 w 8738616"/>
                <a:gd name="connsiteY8" fmla="*/ 0 h 5588508"/>
                <a:gd name="connsiteX0" fmla="*/ 170688 w 8738616"/>
                <a:gd name="connsiteY0" fmla="*/ 0 h 5588508"/>
                <a:gd name="connsiteX1" fmla="*/ 243840 w 8738616"/>
                <a:gd name="connsiteY1" fmla="*/ 9144 h 5588508"/>
                <a:gd name="connsiteX2" fmla="*/ 1691640 w 8738616"/>
                <a:gd name="connsiteY2" fmla="*/ 4047744 h 5588508"/>
                <a:gd name="connsiteX3" fmla="*/ 6352032 w 8738616"/>
                <a:gd name="connsiteY3" fmla="*/ 0 h 5588508"/>
                <a:gd name="connsiteX4" fmla="*/ 8738616 w 8738616"/>
                <a:gd name="connsiteY4" fmla="*/ 18288 h 5588508"/>
                <a:gd name="connsiteX5" fmla="*/ 6525768 w 8738616"/>
                <a:gd name="connsiteY5" fmla="*/ 3319272 h 5588508"/>
                <a:gd name="connsiteX6" fmla="*/ 2624328 w 8738616"/>
                <a:gd name="connsiteY6" fmla="*/ 5538216 h 5588508"/>
                <a:gd name="connsiteX7" fmla="*/ 280416 w 8738616"/>
                <a:gd name="connsiteY7" fmla="*/ 3675888 h 5588508"/>
                <a:gd name="connsiteX8" fmla="*/ 170688 w 8738616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299950 w 8866992"/>
                <a:gd name="connsiteY0" fmla="*/ 7974 h 5588508"/>
                <a:gd name="connsiteX1" fmla="*/ 372216 w 8866992"/>
                <a:gd name="connsiteY1" fmla="*/ 9144 h 5588508"/>
                <a:gd name="connsiteX2" fmla="*/ 1820016 w 8866992"/>
                <a:gd name="connsiteY2" fmla="*/ 4047744 h 5588508"/>
                <a:gd name="connsiteX3" fmla="*/ 6480408 w 8866992"/>
                <a:gd name="connsiteY3" fmla="*/ 0 h 5588508"/>
                <a:gd name="connsiteX4" fmla="*/ 8866992 w 8866992"/>
                <a:gd name="connsiteY4" fmla="*/ 18288 h 5588508"/>
                <a:gd name="connsiteX5" fmla="*/ 6654144 w 8866992"/>
                <a:gd name="connsiteY5" fmla="*/ 3319272 h 5588508"/>
                <a:gd name="connsiteX6" fmla="*/ 2752704 w 8866992"/>
                <a:gd name="connsiteY6" fmla="*/ 5538216 h 5588508"/>
                <a:gd name="connsiteX7" fmla="*/ 408792 w 8866992"/>
                <a:gd name="connsiteY7" fmla="*/ 3675888 h 5588508"/>
                <a:gd name="connsiteX8" fmla="*/ 299950 w 8866992"/>
                <a:gd name="connsiteY8" fmla="*/ 7974 h 5588508"/>
                <a:gd name="connsiteX0" fmla="*/ 299950 w 8866992"/>
                <a:gd name="connsiteY0" fmla="*/ 7974 h 5588508"/>
                <a:gd name="connsiteX1" fmla="*/ 372216 w 8866992"/>
                <a:gd name="connsiteY1" fmla="*/ 9144 h 5588508"/>
                <a:gd name="connsiteX2" fmla="*/ 1820016 w 8866992"/>
                <a:gd name="connsiteY2" fmla="*/ 4047744 h 5588508"/>
                <a:gd name="connsiteX3" fmla="*/ 6480408 w 8866992"/>
                <a:gd name="connsiteY3" fmla="*/ 0 h 5588508"/>
                <a:gd name="connsiteX4" fmla="*/ 8866992 w 8866992"/>
                <a:gd name="connsiteY4" fmla="*/ 18288 h 5588508"/>
                <a:gd name="connsiteX5" fmla="*/ 6654144 w 8866992"/>
                <a:gd name="connsiteY5" fmla="*/ 3319272 h 5588508"/>
                <a:gd name="connsiteX6" fmla="*/ 2752704 w 8866992"/>
                <a:gd name="connsiteY6" fmla="*/ 5538216 h 5588508"/>
                <a:gd name="connsiteX7" fmla="*/ 408792 w 8866992"/>
                <a:gd name="connsiteY7" fmla="*/ 3675888 h 5588508"/>
                <a:gd name="connsiteX8" fmla="*/ 299950 w 8866992"/>
                <a:gd name="connsiteY8" fmla="*/ 7974 h 5588508"/>
                <a:gd name="connsiteX0" fmla="*/ 190222 w 8757264"/>
                <a:gd name="connsiteY0" fmla="*/ 7974 h 5588508"/>
                <a:gd name="connsiteX1" fmla="*/ 262488 w 8757264"/>
                <a:gd name="connsiteY1" fmla="*/ 9144 h 5588508"/>
                <a:gd name="connsiteX2" fmla="*/ 1710288 w 8757264"/>
                <a:gd name="connsiteY2" fmla="*/ 4047744 h 5588508"/>
                <a:gd name="connsiteX3" fmla="*/ 6370680 w 8757264"/>
                <a:gd name="connsiteY3" fmla="*/ 0 h 5588508"/>
                <a:gd name="connsiteX4" fmla="*/ 8757264 w 8757264"/>
                <a:gd name="connsiteY4" fmla="*/ 18288 h 5588508"/>
                <a:gd name="connsiteX5" fmla="*/ 6544416 w 8757264"/>
                <a:gd name="connsiteY5" fmla="*/ 3319272 h 5588508"/>
                <a:gd name="connsiteX6" fmla="*/ 2642976 w 8757264"/>
                <a:gd name="connsiteY6" fmla="*/ 5538216 h 5588508"/>
                <a:gd name="connsiteX7" fmla="*/ 299064 w 8757264"/>
                <a:gd name="connsiteY7" fmla="*/ 3675888 h 5588508"/>
                <a:gd name="connsiteX8" fmla="*/ 190222 w 8757264"/>
                <a:gd name="connsiteY8" fmla="*/ 7974 h 5588508"/>
                <a:gd name="connsiteX0" fmla="*/ 190222 w 8757264"/>
                <a:gd name="connsiteY0" fmla="*/ 7974 h 5588508"/>
                <a:gd name="connsiteX1" fmla="*/ 262488 w 8757264"/>
                <a:gd name="connsiteY1" fmla="*/ 9144 h 5588508"/>
                <a:gd name="connsiteX2" fmla="*/ 1710288 w 8757264"/>
                <a:gd name="connsiteY2" fmla="*/ 4047744 h 5588508"/>
                <a:gd name="connsiteX3" fmla="*/ 6376776 w 8757264"/>
                <a:gd name="connsiteY3" fmla="*/ 0 h 5588508"/>
                <a:gd name="connsiteX4" fmla="*/ 8757264 w 8757264"/>
                <a:gd name="connsiteY4" fmla="*/ 18288 h 5588508"/>
                <a:gd name="connsiteX5" fmla="*/ 6544416 w 8757264"/>
                <a:gd name="connsiteY5" fmla="*/ 3319272 h 5588508"/>
                <a:gd name="connsiteX6" fmla="*/ 2642976 w 8757264"/>
                <a:gd name="connsiteY6" fmla="*/ 5538216 h 5588508"/>
                <a:gd name="connsiteX7" fmla="*/ 299064 w 8757264"/>
                <a:gd name="connsiteY7" fmla="*/ 3675888 h 5588508"/>
                <a:gd name="connsiteX8" fmla="*/ 190222 w 8757264"/>
                <a:gd name="connsiteY8" fmla="*/ 7974 h 5588508"/>
                <a:gd name="connsiteX0" fmla="*/ 190222 w 8757264"/>
                <a:gd name="connsiteY0" fmla="*/ 0 h 5580534"/>
                <a:gd name="connsiteX1" fmla="*/ 262488 w 8757264"/>
                <a:gd name="connsiteY1" fmla="*/ 1170 h 5580534"/>
                <a:gd name="connsiteX2" fmla="*/ 1710288 w 8757264"/>
                <a:gd name="connsiteY2" fmla="*/ 4039770 h 5580534"/>
                <a:gd name="connsiteX3" fmla="*/ 6364584 w 8757264"/>
                <a:gd name="connsiteY3" fmla="*/ 10314 h 5580534"/>
                <a:gd name="connsiteX4" fmla="*/ 8757264 w 8757264"/>
                <a:gd name="connsiteY4" fmla="*/ 10314 h 5580534"/>
                <a:gd name="connsiteX5" fmla="*/ 6544416 w 8757264"/>
                <a:gd name="connsiteY5" fmla="*/ 3311298 h 5580534"/>
                <a:gd name="connsiteX6" fmla="*/ 2642976 w 8757264"/>
                <a:gd name="connsiteY6" fmla="*/ 5530242 h 5580534"/>
                <a:gd name="connsiteX7" fmla="*/ 299064 w 8757264"/>
                <a:gd name="connsiteY7" fmla="*/ 3667914 h 5580534"/>
                <a:gd name="connsiteX8" fmla="*/ 190222 w 8757264"/>
                <a:gd name="connsiteY8" fmla="*/ 0 h 5580534"/>
                <a:gd name="connsiteX0" fmla="*/ 190222 w 8760312"/>
                <a:gd name="connsiteY0" fmla="*/ 0 h 5580534"/>
                <a:gd name="connsiteX1" fmla="*/ 262488 w 8760312"/>
                <a:gd name="connsiteY1" fmla="*/ 1170 h 5580534"/>
                <a:gd name="connsiteX2" fmla="*/ 1710288 w 8760312"/>
                <a:gd name="connsiteY2" fmla="*/ 4039770 h 5580534"/>
                <a:gd name="connsiteX3" fmla="*/ 6364584 w 8760312"/>
                <a:gd name="connsiteY3" fmla="*/ 10314 h 5580534"/>
                <a:gd name="connsiteX4" fmla="*/ 8760312 w 8760312"/>
                <a:gd name="connsiteY4" fmla="*/ 1170 h 5580534"/>
                <a:gd name="connsiteX5" fmla="*/ 6544416 w 8760312"/>
                <a:gd name="connsiteY5" fmla="*/ 3311298 h 5580534"/>
                <a:gd name="connsiteX6" fmla="*/ 2642976 w 8760312"/>
                <a:gd name="connsiteY6" fmla="*/ 5530242 h 5580534"/>
                <a:gd name="connsiteX7" fmla="*/ 299064 w 8760312"/>
                <a:gd name="connsiteY7" fmla="*/ 3667914 h 5580534"/>
                <a:gd name="connsiteX8" fmla="*/ 190222 w 8760312"/>
                <a:gd name="connsiteY8" fmla="*/ 0 h 5580534"/>
                <a:gd name="connsiteX0" fmla="*/ 190222 w 8760312"/>
                <a:gd name="connsiteY0" fmla="*/ 0 h 5580534"/>
                <a:gd name="connsiteX1" fmla="*/ 262488 w 8760312"/>
                <a:gd name="connsiteY1" fmla="*/ 1170 h 5580534"/>
                <a:gd name="connsiteX2" fmla="*/ 1710288 w 8760312"/>
                <a:gd name="connsiteY2" fmla="*/ 4039770 h 5580534"/>
                <a:gd name="connsiteX3" fmla="*/ 6364584 w 8760312"/>
                <a:gd name="connsiteY3" fmla="*/ 10314 h 5580534"/>
                <a:gd name="connsiteX4" fmla="*/ 8760312 w 8760312"/>
                <a:gd name="connsiteY4" fmla="*/ 1170 h 5580534"/>
                <a:gd name="connsiteX5" fmla="*/ 6544416 w 8760312"/>
                <a:gd name="connsiteY5" fmla="*/ 3311298 h 5580534"/>
                <a:gd name="connsiteX6" fmla="*/ 2642976 w 8760312"/>
                <a:gd name="connsiteY6" fmla="*/ 5530242 h 5580534"/>
                <a:gd name="connsiteX7" fmla="*/ 299064 w 8760312"/>
                <a:gd name="connsiteY7" fmla="*/ 3667914 h 5580534"/>
                <a:gd name="connsiteX8" fmla="*/ 190222 w 8760312"/>
                <a:gd name="connsiteY8" fmla="*/ 0 h 558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0312" h="5580534">
                  <a:moveTo>
                    <a:pt x="190222" y="0"/>
                  </a:moveTo>
                  <a:lnTo>
                    <a:pt x="262488" y="1170"/>
                  </a:lnTo>
                  <a:cubicBezTo>
                    <a:pt x="186288" y="616866"/>
                    <a:pt x="82656" y="3864510"/>
                    <a:pt x="1710288" y="4039770"/>
                  </a:cubicBezTo>
                  <a:cubicBezTo>
                    <a:pt x="3401928" y="4215030"/>
                    <a:pt x="5012796" y="2790090"/>
                    <a:pt x="6364584" y="10314"/>
                  </a:cubicBezTo>
                  <a:lnTo>
                    <a:pt x="8760312" y="1170"/>
                  </a:lnTo>
                  <a:cubicBezTo>
                    <a:pt x="8396076" y="642774"/>
                    <a:pt x="7551780" y="2331874"/>
                    <a:pt x="6544416" y="3311298"/>
                  </a:cubicBezTo>
                  <a:cubicBezTo>
                    <a:pt x="5537052" y="4290722"/>
                    <a:pt x="4000860" y="5479950"/>
                    <a:pt x="2642976" y="5530242"/>
                  </a:cubicBezTo>
                  <a:cubicBezTo>
                    <a:pt x="1285092" y="5580534"/>
                    <a:pt x="598128" y="4598765"/>
                    <a:pt x="299064" y="3667914"/>
                  </a:cubicBezTo>
                  <a:cubicBezTo>
                    <a:pt x="0" y="2737063"/>
                    <a:pt x="138406" y="461772"/>
                    <a:pt x="190222" y="0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960120" y="0"/>
              <a:ext cx="8183880" cy="4215384"/>
            </a:xfrm>
            <a:custGeom>
              <a:avLst/>
              <a:gdLst>
                <a:gd name="connsiteX0" fmla="*/ 0 w 8531352"/>
                <a:gd name="connsiteY0" fmla="*/ 0 h 5093208"/>
                <a:gd name="connsiteX1" fmla="*/ 1060704 w 8531352"/>
                <a:gd name="connsiteY1" fmla="*/ 3867912 h 5093208"/>
                <a:gd name="connsiteX2" fmla="*/ 3712464 w 8531352"/>
                <a:gd name="connsiteY2" fmla="*/ 5093208 h 5093208"/>
                <a:gd name="connsiteX3" fmla="*/ 8531352 w 8531352"/>
                <a:gd name="connsiteY3" fmla="*/ 1581912 h 5093208"/>
                <a:gd name="connsiteX4" fmla="*/ 8531352 w 8531352"/>
                <a:gd name="connsiteY4" fmla="*/ 1527048 h 5093208"/>
                <a:gd name="connsiteX5" fmla="*/ 3685032 w 8531352"/>
                <a:gd name="connsiteY5" fmla="*/ 5038344 h 5093208"/>
                <a:gd name="connsiteX6" fmla="*/ 1097280 w 8531352"/>
                <a:gd name="connsiteY6" fmla="*/ 3840480 h 5093208"/>
                <a:gd name="connsiteX7" fmla="*/ 0 w 8531352"/>
                <a:gd name="connsiteY7" fmla="*/ 0 h 5093208"/>
                <a:gd name="connsiteX0" fmla="*/ 0 w 8531352"/>
                <a:gd name="connsiteY0" fmla="*/ 0 h 5474208"/>
                <a:gd name="connsiteX1" fmla="*/ 1060704 w 8531352"/>
                <a:gd name="connsiteY1" fmla="*/ 3867912 h 5474208"/>
                <a:gd name="connsiteX2" fmla="*/ 3712464 w 8531352"/>
                <a:gd name="connsiteY2" fmla="*/ 5093208 h 5474208"/>
                <a:gd name="connsiteX3" fmla="*/ 8531352 w 8531352"/>
                <a:gd name="connsiteY3" fmla="*/ 1581912 h 5474208"/>
                <a:gd name="connsiteX4" fmla="*/ 8531352 w 8531352"/>
                <a:gd name="connsiteY4" fmla="*/ 1527048 h 5474208"/>
                <a:gd name="connsiteX5" fmla="*/ 3685032 w 8531352"/>
                <a:gd name="connsiteY5" fmla="*/ 5038344 h 5474208"/>
                <a:gd name="connsiteX6" fmla="*/ 1097280 w 8531352"/>
                <a:gd name="connsiteY6" fmla="*/ 3840480 h 5474208"/>
                <a:gd name="connsiteX7" fmla="*/ 0 w 8531352"/>
                <a:gd name="connsiteY7" fmla="*/ 0 h 5474208"/>
                <a:gd name="connsiteX0" fmla="*/ 0 w 8531352"/>
                <a:gd name="connsiteY0" fmla="*/ 0 h 5474208"/>
                <a:gd name="connsiteX1" fmla="*/ 1060704 w 8531352"/>
                <a:gd name="connsiteY1" fmla="*/ 3867912 h 5474208"/>
                <a:gd name="connsiteX2" fmla="*/ 3712464 w 8531352"/>
                <a:gd name="connsiteY2" fmla="*/ 5093208 h 5474208"/>
                <a:gd name="connsiteX3" fmla="*/ 8531352 w 8531352"/>
                <a:gd name="connsiteY3" fmla="*/ 1581912 h 5474208"/>
                <a:gd name="connsiteX4" fmla="*/ 8531352 w 8531352"/>
                <a:gd name="connsiteY4" fmla="*/ 1527048 h 5474208"/>
                <a:gd name="connsiteX5" fmla="*/ 3685032 w 8531352"/>
                <a:gd name="connsiteY5" fmla="*/ 5038344 h 5474208"/>
                <a:gd name="connsiteX6" fmla="*/ 1097280 w 8531352"/>
                <a:gd name="connsiteY6" fmla="*/ 3840480 h 5474208"/>
                <a:gd name="connsiteX7" fmla="*/ 0 w 8531352"/>
                <a:gd name="connsiteY7" fmla="*/ 0 h 5474208"/>
                <a:gd name="connsiteX0" fmla="*/ 0 w 8531352"/>
                <a:gd name="connsiteY0" fmla="*/ 4572 h 5478780"/>
                <a:gd name="connsiteX1" fmla="*/ 1060704 w 8531352"/>
                <a:gd name="connsiteY1" fmla="*/ 3872484 h 5478780"/>
                <a:gd name="connsiteX2" fmla="*/ 3712464 w 8531352"/>
                <a:gd name="connsiteY2" fmla="*/ 5097780 h 5478780"/>
                <a:gd name="connsiteX3" fmla="*/ 8531352 w 8531352"/>
                <a:gd name="connsiteY3" fmla="*/ 1586484 h 5478780"/>
                <a:gd name="connsiteX4" fmla="*/ 8531352 w 8531352"/>
                <a:gd name="connsiteY4" fmla="*/ 1531620 h 5478780"/>
                <a:gd name="connsiteX5" fmla="*/ 3685032 w 8531352"/>
                <a:gd name="connsiteY5" fmla="*/ 5042916 h 5478780"/>
                <a:gd name="connsiteX6" fmla="*/ 1097280 w 8531352"/>
                <a:gd name="connsiteY6" fmla="*/ 3845052 h 5478780"/>
                <a:gd name="connsiteX7" fmla="*/ 0 w 8531352"/>
                <a:gd name="connsiteY7" fmla="*/ 4572 h 5478780"/>
                <a:gd name="connsiteX0" fmla="*/ 6096 w 8537448"/>
                <a:gd name="connsiteY0" fmla="*/ 4572 h 5478780"/>
                <a:gd name="connsiteX1" fmla="*/ 1066800 w 8537448"/>
                <a:gd name="connsiteY1" fmla="*/ 3872484 h 5478780"/>
                <a:gd name="connsiteX2" fmla="*/ 3718560 w 8537448"/>
                <a:gd name="connsiteY2" fmla="*/ 5097780 h 5478780"/>
                <a:gd name="connsiteX3" fmla="*/ 8537448 w 8537448"/>
                <a:gd name="connsiteY3" fmla="*/ 1586484 h 5478780"/>
                <a:gd name="connsiteX4" fmla="*/ 8537448 w 8537448"/>
                <a:gd name="connsiteY4" fmla="*/ 1531620 h 5478780"/>
                <a:gd name="connsiteX5" fmla="*/ 3691128 w 8537448"/>
                <a:gd name="connsiteY5" fmla="*/ 5042916 h 5478780"/>
                <a:gd name="connsiteX6" fmla="*/ 1103376 w 8537448"/>
                <a:gd name="connsiteY6" fmla="*/ 3845052 h 5478780"/>
                <a:gd name="connsiteX7" fmla="*/ 6096 w 8537448"/>
                <a:gd name="connsiteY7" fmla="*/ 4572 h 5478780"/>
                <a:gd name="connsiteX0" fmla="*/ 6096 w 8537448"/>
                <a:gd name="connsiteY0" fmla="*/ 0 h 5474208"/>
                <a:gd name="connsiteX1" fmla="*/ 1066800 w 8537448"/>
                <a:gd name="connsiteY1" fmla="*/ 3867912 h 5474208"/>
                <a:gd name="connsiteX2" fmla="*/ 3718560 w 8537448"/>
                <a:gd name="connsiteY2" fmla="*/ 5093208 h 5474208"/>
                <a:gd name="connsiteX3" fmla="*/ 8537448 w 8537448"/>
                <a:gd name="connsiteY3" fmla="*/ 1581912 h 5474208"/>
                <a:gd name="connsiteX4" fmla="*/ 8537448 w 8537448"/>
                <a:gd name="connsiteY4" fmla="*/ 1527048 h 5474208"/>
                <a:gd name="connsiteX5" fmla="*/ 3691128 w 8537448"/>
                <a:gd name="connsiteY5" fmla="*/ 5038344 h 5474208"/>
                <a:gd name="connsiteX6" fmla="*/ 1103376 w 8537448"/>
                <a:gd name="connsiteY6" fmla="*/ 3840480 h 5474208"/>
                <a:gd name="connsiteX7" fmla="*/ 6096 w 8537448"/>
                <a:gd name="connsiteY7" fmla="*/ 0 h 5474208"/>
                <a:gd name="connsiteX0" fmla="*/ 173002 w 8704354"/>
                <a:gd name="connsiteY0" fmla="*/ 633958 h 6108166"/>
                <a:gd name="connsiteX1" fmla="*/ 1233706 w 8704354"/>
                <a:gd name="connsiteY1" fmla="*/ 4501870 h 6108166"/>
                <a:gd name="connsiteX2" fmla="*/ 3885466 w 8704354"/>
                <a:gd name="connsiteY2" fmla="*/ 5727166 h 6108166"/>
                <a:gd name="connsiteX3" fmla="*/ 8704354 w 8704354"/>
                <a:gd name="connsiteY3" fmla="*/ 2215870 h 6108166"/>
                <a:gd name="connsiteX4" fmla="*/ 8704354 w 8704354"/>
                <a:gd name="connsiteY4" fmla="*/ 2161006 h 6108166"/>
                <a:gd name="connsiteX5" fmla="*/ 3858034 w 8704354"/>
                <a:gd name="connsiteY5" fmla="*/ 5672302 h 6108166"/>
                <a:gd name="connsiteX6" fmla="*/ 1270282 w 8704354"/>
                <a:gd name="connsiteY6" fmla="*/ 4474438 h 6108166"/>
                <a:gd name="connsiteX7" fmla="*/ 195692 w 8704354"/>
                <a:gd name="connsiteY7" fmla="*/ 698123 h 6108166"/>
                <a:gd name="connsiteX8" fmla="*/ 173002 w 8704354"/>
                <a:gd name="connsiteY8" fmla="*/ 633958 h 6108166"/>
                <a:gd name="connsiteX0" fmla="*/ 173002 w 8704354"/>
                <a:gd name="connsiteY0" fmla="*/ 633958 h 6108166"/>
                <a:gd name="connsiteX1" fmla="*/ 1233706 w 8704354"/>
                <a:gd name="connsiteY1" fmla="*/ 4501870 h 6108166"/>
                <a:gd name="connsiteX2" fmla="*/ 3885466 w 8704354"/>
                <a:gd name="connsiteY2" fmla="*/ 5727166 h 6108166"/>
                <a:gd name="connsiteX3" fmla="*/ 8704354 w 8704354"/>
                <a:gd name="connsiteY3" fmla="*/ 2215870 h 6108166"/>
                <a:gd name="connsiteX4" fmla="*/ 8704354 w 8704354"/>
                <a:gd name="connsiteY4" fmla="*/ 2161006 h 6108166"/>
                <a:gd name="connsiteX5" fmla="*/ 3858034 w 8704354"/>
                <a:gd name="connsiteY5" fmla="*/ 5672302 h 6108166"/>
                <a:gd name="connsiteX6" fmla="*/ 1270282 w 8704354"/>
                <a:gd name="connsiteY6" fmla="*/ 4474438 h 6108166"/>
                <a:gd name="connsiteX7" fmla="*/ 195692 w 8704354"/>
                <a:gd name="connsiteY7" fmla="*/ 698123 h 6108166"/>
                <a:gd name="connsiteX8" fmla="*/ 173002 w 8704354"/>
                <a:gd name="connsiteY8" fmla="*/ 633958 h 6108166"/>
                <a:gd name="connsiteX0" fmla="*/ 173002 w 8704354"/>
                <a:gd name="connsiteY0" fmla="*/ 652115 h 6126323"/>
                <a:gd name="connsiteX1" fmla="*/ 1233706 w 8704354"/>
                <a:gd name="connsiteY1" fmla="*/ 4520027 h 6126323"/>
                <a:gd name="connsiteX2" fmla="*/ 3885466 w 8704354"/>
                <a:gd name="connsiteY2" fmla="*/ 5745323 h 6126323"/>
                <a:gd name="connsiteX3" fmla="*/ 8704354 w 8704354"/>
                <a:gd name="connsiteY3" fmla="*/ 2234027 h 6126323"/>
                <a:gd name="connsiteX4" fmla="*/ 8704354 w 8704354"/>
                <a:gd name="connsiteY4" fmla="*/ 2179163 h 6126323"/>
                <a:gd name="connsiteX5" fmla="*/ 3858034 w 8704354"/>
                <a:gd name="connsiteY5" fmla="*/ 5690459 h 6126323"/>
                <a:gd name="connsiteX6" fmla="*/ 1270282 w 8704354"/>
                <a:gd name="connsiteY6" fmla="*/ 4492595 h 6126323"/>
                <a:gd name="connsiteX7" fmla="*/ 271892 w 8704354"/>
                <a:gd name="connsiteY7" fmla="*/ 640080 h 6126323"/>
                <a:gd name="connsiteX8" fmla="*/ 173002 w 8704354"/>
                <a:gd name="connsiteY8" fmla="*/ 652115 h 6126323"/>
                <a:gd name="connsiteX0" fmla="*/ 190469 w 8721821"/>
                <a:gd name="connsiteY0" fmla="*/ 733123 h 6207331"/>
                <a:gd name="connsiteX1" fmla="*/ 1251173 w 8721821"/>
                <a:gd name="connsiteY1" fmla="*/ 4601035 h 6207331"/>
                <a:gd name="connsiteX2" fmla="*/ 3902933 w 8721821"/>
                <a:gd name="connsiteY2" fmla="*/ 5826331 h 6207331"/>
                <a:gd name="connsiteX3" fmla="*/ 8721821 w 8721821"/>
                <a:gd name="connsiteY3" fmla="*/ 2315035 h 6207331"/>
                <a:gd name="connsiteX4" fmla="*/ 8721821 w 8721821"/>
                <a:gd name="connsiteY4" fmla="*/ 2260171 h 6207331"/>
                <a:gd name="connsiteX5" fmla="*/ 3875501 w 8721821"/>
                <a:gd name="connsiteY5" fmla="*/ 5771467 h 6207331"/>
                <a:gd name="connsiteX6" fmla="*/ 1287749 w 8721821"/>
                <a:gd name="connsiteY6" fmla="*/ 4573603 h 6207331"/>
                <a:gd name="connsiteX7" fmla="*/ 289359 w 8721821"/>
                <a:gd name="connsiteY7" fmla="*/ 721088 h 6207331"/>
                <a:gd name="connsiteX8" fmla="*/ 108356 w 8721821"/>
                <a:gd name="connsiteY8" fmla="*/ 247077 h 6207331"/>
                <a:gd name="connsiteX9" fmla="*/ 190469 w 8721821"/>
                <a:gd name="connsiteY9" fmla="*/ 733123 h 6207331"/>
                <a:gd name="connsiteX0" fmla="*/ 160302 w 8691654"/>
                <a:gd name="connsiteY0" fmla="*/ 652115 h 6126323"/>
                <a:gd name="connsiteX1" fmla="*/ 1221006 w 8691654"/>
                <a:gd name="connsiteY1" fmla="*/ 4520027 h 6126323"/>
                <a:gd name="connsiteX2" fmla="*/ 3872766 w 8691654"/>
                <a:gd name="connsiteY2" fmla="*/ 5745323 h 6126323"/>
                <a:gd name="connsiteX3" fmla="*/ 8691654 w 8691654"/>
                <a:gd name="connsiteY3" fmla="*/ 2234027 h 6126323"/>
                <a:gd name="connsiteX4" fmla="*/ 8691654 w 8691654"/>
                <a:gd name="connsiteY4" fmla="*/ 2179163 h 6126323"/>
                <a:gd name="connsiteX5" fmla="*/ 3845334 w 8691654"/>
                <a:gd name="connsiteY5" fmla="*/ 5690459 h 6126323"/>
                <a:gd name="connsiteX6" fmla="*/ 1257582 w 8691654"/>
                <a:gd name="connsiteY6" fmla="*/ 4492595 h 6126323"/>
                <a:gd name="connsiteX7" fmla="*/ 259192 w 8691654"/>
                <a:gd name="connsiteY7" fmla="*/ 640080 h 6126323"/>
                <a:gd name="connsiteX8" fmla="*/ 160302 w 8691654"/>
                <a:gd name="connsiteY8" fmla="*/ 652115 h 6126323"/>
                <a:gd name="connsiteX0" fmla="*/ 0 w 8531352"/>
                <a:gd name="connsiteY0" fmla="*/ 12035 h 5486243"/>
                <a:gd name="connsiteX1" fmla="*/ 1060704 w 8531352"/>
                <a:gd name="connsiteY1" fmla="*/ 3879947 h 5486243"/>
                <a:gd name="connsiteX2" fmla="*/ 3712464 w 8531352"/>
                <a:gd name="connsiteY2" fmla="*/ 5105243 h 5486243"/>
                <a:gd name="connsiteX3" fmla="*/ 8531352 w 8531352"/>
                <a:gd name="connsiteY3" fmla="*/ 1593947 h 5486243"/>
                <a:gd name="connsiteX4" fmla="*/ 8531352 w 8531352"/>
                <a:gd name="connsiteY4" fmla="*/ 1539083 h 5486243"/>
                <a:gd name="connsiteX5" fmla="*/ 3685032 w 8531352"/>
                <a:gd name="connsiteY5" fmla="*/ 5050379 h 5486243"/>
                <a:gd name="connsiteX6" fmla="*/ 1097280 w 8531352"/>
                <a:gd name="connsiteY6" fmla="*/ 3852515 h 5486243"/>
                <a:gd name="connsiteX7" fmla="*/ 98890 w 8531352"/>
                <a:gd name="connsiteY7" fmla="*/ 0 h 5486243"/>
                <a:gd name="connsiteX8" fmla="*/ 0 w 8531352"/>
                <a:gd name="connsiteY8" fmla="*/ 12035 h 5486243"/>
                <a:gd name="connsiteX0" fmla="*/ 0 w 8531352"/>
                <a:gd name="connsiteY0" fmla="*/ 12035 h 5486243"/>
                <a:gd name="connsiteX1" fmla="*/ 1060704 w 8531352"/>
                <a:gd name="connsiteY1" fmla="*/ 3879947 h 5486243"/>
                <a:gd name="connsiteX2" fmla="*/ 3712464 w 8531352"/>
                <a:gd name="connsiteY2" fmla="*/ 5105243 h 5486243"/>
                <a:gd name="connsiteX3" fmla="*/ 8531352 w 8531352"/>
                <a:gd name="connsiteY3" fmla="*/ 1593947 h 5486243"/>
                <a:gd name="connsiteX4" fmla="*/ 8531352 w 8531352"/>
                <a:gd name="connsiteY4" fmla="*/ 1539083 h 5486243"/>
                <a:gd name="connsiteX5" fmla="*/ 3685032 w 8531352"/>
                <a:gd name="connsiteY5" fmla="*/ 5050379 h 5486243"/>
                <a:gd name="connsiteX6" fmla="*/ 1097280 w 8531352"/>
                <a:gd name="connsiteY6" fmla="*/ 3852515 h 5486243"/>
                <a:gd name="connsiteX7" fmla="*/ 98890 w 8531352"/>
                <a:gd name="connsiteY7" fmla="*/ 0 h 5486243"/>
                <a:gd name="connsiteX8" fmla="*/ 0 w 8531352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1163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401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401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401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054227"/>
                <a:gd name="connsiteX1" fmla="*/ 1078129 w 8548777"/>
                <a:gd name="connsiteY1" fmla="*/ 3883795 h 5054227"/>
                <a:gd name="connsiteX2" fmla="*/ 3729889 w 8548777"/>
                <a:gd name="connsiteY2" fmla="*/ 4270891 h 5054227"/>
                <a:gd name="connsiteX3" fmla="*/ 8548777 w 8548777"/>
                <a:gd name="connsiteY3" fmla="*/ 1597795 h 5054227"/>
                <a:gd name="connsiteX4" fmla="*/ 8548777 w 8548777"/>
                <a:gd name="connsiteY4" fmla="*/ 1542931 h 5054227"/>
                <a:gd name="connsiteX5" fmla="*/ 3702457 w 8548777"/>
                <a:gd name="connsiteY5" fmla="*/ 5054227 h 5054227"/>
                <a:gd name="connsiteX6" fmla="*/ 1114705 w 8548777"/>
                <a:gd name="connsiteY6" fmla="*/ 3856363 h 5054227"/>
                <a:gd name="connsiteX7" fmla="*/ 40115 w 8548777"/>
                <a:gd name="connsiteY7" fmla="*/ 3848 h 5054227"/>
                <a:gd name="connsiteX8" fmla="*/ 17425 w 8548777"/>
                <a:gd name="connsiteY8" fmla="*/ 15883 h 5054227"/>
                <a:gd name="connsiteX0" fmla="*/ 17425 w 8548777"/>
                <a:gd name="connsiteY0" fmla="*/ 15883 h 4651891"/>
                <a:gd name="connsiteX1" fmla="*/ 1078129 w 8548777"/>
                <a:gd name="connsiteY1" fmla="*/ 3883795 h 4651891"/>
                <a:gd name="connsiteX2" fmla="*/ 3729889 w 8548777"/>
                <a:gd name="connsiteY2" fmla="*/ 4270891 h 4651891"/>
                <a:gd name="connsiteX3" fmla="*/ 8548777 w 8548777"/>
                <a:gd name="connsiteY3" fmla="*/ 1597795 h 4651891"/>
                <a:gd name="connsiteX4" fmla="*/ 8548777 w 8548777"/>
                <a:gd name="connsiteY4" fmla="*/ 1542931 h 4651891"/>
                <a:gd name="connsiteX5" fmla="*/ 3702457 w 8548777"/>
                <a:gd name="connsiteY5" fmla="*/ 3606427 h 4651891"/>
                <a:gd name="connsiteX6" fmla="*/ 1114705 w 8548777"/>
                <a:gd name="connsiteY6" fmla="*/ 3856363 h 4651891"/>
                <a:gd name="connsiteX7" fmla="*/ 40115 w 8548777"/>
                <a:gd name="connsiteY7" fmla="*/ 3848 h 4651891"/>
                <a:gd name="connsiteX8" fmla="*/ 17425 w 8548777"/>
                <a:gd name="connsiteY8" fmla="*/ 15883 h 4651891"/>
                <a:gd name="connsiteX0" fmla="*/ 17425 w 8548777"/>
                <a:gd name="connsiteY0" fmla="*/ 15883 h 5032891"/>
                <a:gd name="connsiteX1" fmla="*/ 1078129 w 8548777"/>
                <a:gd name="connsiteY1" fmla="*/ 3883795 h 5032891"/>
                <a:gd name="connsiteX2" fmla="*/ 5253889 w 8548777"/>
                <a:gd name="connsiteY2" fmla="*/ 4651891 h 5032891"/>
                <a:gd name="connsiteX3" fmla="*/ 8548777 w 8548777"/>
                <a:gd name="connsiteY3" fmla="*/ 1597795 h 5032891"/>
                <a:gd name="connsiteX4" fmla="*/ 8548777 w 8548777"/>
                <a:gd name="connsiteY4" fmla="*/ 1542931 h 5032891"/>
                <a:gd name="connsiteX5" fmla="*/ 3702457 w 8548777"/>
                <a:gd name="connsiteY5" fmla="*/ 3606427 h 5032891"/>
                <a:gd name="connsiteX6" fmla="*/ 1114705 w 8548777"/>
                <a:gd name="connsiteY6" fmla="*/ 3856363 h 5032891"/>
                <a:gd name="connsiteX7" fmla="*/ 40115 w 8548777"/>
                <a:gd name="connsiteY7" fmla="*/ 3848 h 5032891"/>
                <a:gd name="connsiteX8" fmla="*/ 17425 w 8548777"/>
                <a:gd name="connsiteY8" fmla="*/ 15883 h 5032891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114705 w 8548777"/>
                <a:gd name="connsiteY6" fmla="*/ 38563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114705 w 8548777"/>
                <a:gd name="connsiteY6" fmla="*/ 38563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648105 w 8548777"/>
                <a:gd name="connsiteY6" fmla="*/ 33229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648105 w 8548777"/>
                <a:gd name="connsiteY6" fmla="*/ 33229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28971 w 8531352"/>
                <a:gd name="connsiteY4" fmla="*/ 1514356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8496"/>
                <a:gd name="connsiteY0" fmla="*/ 15883 h 5044003"/>
                <a:gd name="connsiteX1" fmla="*/ 1060704 w 8538496"/>
                <a:gd name="connsiteY1" fmla="*/ 3883795 h 5044003"/>
                <a:gd name="connsiteX2" fmla="*/ 5236464 w 8538496"/>
                <a:gd name="connsiteY2" fmla="*/ 4651891 h 5044003"/>
                <a:gd name="connsiteX3" fmla="*/ 8538496 w 8538496"/>
                <a:gd name="connsiteY3" fmla="*/ 1531120 h 5044003"/>
                <a:gd name="connsiteX4" fmla="*/ 8528971 w 8538496"/>
                <a:gd name="connsiteY4" fmla="*/ 1514356 h 5044003"/>
                <a:gd name="connsiteX5" fmla="*/ 3685032 w 8538496"/>
                <a:gd name="connsiteY5" fmla="*/ 3606427 h 5044003"/>
                <a:gd name="connsiteX6" fmla="*/ 1630680 w 8538496"/>
                <a:gd name="connsiteY6" fmla="*/ 3322963 h 5044003"/>
                <a:gd name="connsiteX7" fmla="*/ 22690 w 8538496"/>
                <a:gd name="connsiteY7" fmla="*/ 3848 h 5044003"/>
                <a:gd name="connsiteX8" fmla="*/ 0 w 8538496"/>
                <a:gd name="connsiteY8" fmla="*/ 15883 h 5044003"/>
                <a:gd name="connsiteX0" fmla="*/ 0 w 8538496"/>
                <a:gd name="connsiteY0" fmla="*/ 15883 h 5044003"/>
                <a:gd name="connsiteX1" fmla="*/ 1060704 w 8538496"/>
                <a:gd name="connsiteY1" fmla="*/ 3883795 h 5044003"/>
                <a:gd name="connsiteX2" fmla="*/ 5236464 w 8538496"/>
                <a:gd name="connsiteY2" fmla="*/ 4651891 h 5044003"/>
                <a:gd name="connsiteX3" fmla="*/ 8538496 w 8538496"/>
                <a:gd name="connsiteY3" fmla="*/ 1531120 h 5044003"/>
                <a:gd name="connsiteX4" fmla="*/ 8528971 w 8538496"/>
                <a:gd name="connsiteY4" fmla="*/ 1514356 h 5044003"/>
                <a:gd name="connsiteX5" fmla="*/ 5132832 w 8538496"/>
                <a:gd name="connsiteY5" fmla="*/ 4292227 h 5044003"/>
                <a:gd name="connsiteX6" fmla="*/ 1630680 w 8538496"/>
                <a:gd name="connsiteY6" fmla="*/ 3322963 h 5044003"/>
                <a:gd name="connsiteX7" fmla="*/ 22690 w 8538496"/>
                <a:gd name="connsiteY7" fmla="*/ 3848 h 5044003"/>
                <a:gd name="connsiteX8" fmla="*/ 0 w 8538496"/>
                <a:gd name="connsiteY8" fmla="*/ 15883 h 5044003"/>
                <a:gd name="connsiteX0" fmla="*/ 0 w 8538496"/>
                <a:gd name="connsiteY0" fmla="*/ 15883 h 5098867"/>
                <a:gd name="connsiteX1" fmla="*/ 1060704 w 8538496"/>
                <a:gd name="connsiteY1" fmla="*/ 3883795 h 5098867"/>
                <a:gd name="connsiteX2" fmla="*/ 5236464 w 8538496"/>
                <a:gd name="connsiteY2" fmla="*/ 4651891 h 5098867"/>
                <a:gd name="connsiteX3" fmla="*/ 8538496 w 8538496"/>
                <a:gd name="connsiteY3" fmla="*/ 1531120 h 5098867"/>
                <a:gd name="connsiteX4" fmla="*/ 8528971 w 8538496"/>
                <a:gd name="connsiteY4" fmla="*/ 1514356 h 5098867"/>
                <a:gd name="connsiteX5" fmla="*/ 5132832 w 8538496"/>
                <a:gd name="connsiteY5" fmla="*/ 4292227 h 5098867"/>
                <a:gd name="connsiteX6" fmla="*/ 1630680 w 8538496"/>
                <a:gd name="connsiteY6" fmla="*/ 3322963 h 5098867"/>
                <a:gd name="connsiteX7" fmla="*/ 22690 w 8538496"/>
                <a:gd name="connsiteY7" fmla="*/ 3848 h 5098867"/>
                <a:gd name="connsiteX8" fmla="*/ 0 w 8538496"/>
                <a:gd name="connsiteY8" fmla="*/ 15883 h 5098867"/>
                <a:gd name="connsiteX0" fmla="*/ 0 w 8538496"/>
                <a:gd name="connsiteY0" fmla="*/ 15883 h 5098867"/>
                <a:gd name="connsiteX1" fmla="*/ 1060704 w 8538496"/>
                <a:gd name="connsiteY1" fmla="*/ 3883795 h 5098867"/>
                <a:gd name="connsiteX2" fmla="*/ 5236464 w 8538496"/>
                <a:gd name="connsiteY2" fmla="*/ 4651891 h 5098867"/>
                <a:gd name="connsiteX3" fmla="*/ 8538496 w 8538496"/>
                <a:gd name="connsiteY3" fmla="*/ 1531120 h 5098867"/>
                <a:gd name="connsiteX4" fmla="*/ 8528971 w 8538496"/>
                <a:gd name="connsiteY4" fmla="*/ 1514356 h 5098867"/>
                <a:gd name="connsiteX5" fmla="*/ 5132832 w 8538496"/>
                <a:gd name="connsiteY5" fmla="*/ 4292227 h 5098867"/>
                <a:gd name="connsiteX6" fmla="*/ 1630680 w 8538496"/>
                <a:gd name="connsiteY6" fmla="*/ 3322963 h 5098867"/>
                <a:gd name="connsiteX7" fmla="*/ 22690 w 8538496"/>
                <a:gd name="connsiteY7" fmla="*/ 3848 h 5098867"/>
                <a:gd name="connsiteX8" fmla="*/ 0 w 8538496"/>
                <a:gd name="connsiteY8" fmla="*/ 15883 h 5098867"/>
                <a:gd name="connsiteX0" fmla="*/ 0 w 8538496"/>
                <a:gd name="connsiteY0" fmla="*/ 15883 h 5086675"/>
                <a:gd name="connsiteX1" fmla="*/ 1060704 w 8538496"/>
                <a:gd name="connsiteY1" fmla="*/ 3883795 h 5086675"/>
                <a:gd name="connsiteX2" fmla="*/ 5202936 w 8538496"/>
                <a:gd name="connsiteY2" fmla="*/ 4639699 h 5086675"/>
                <a:gd name="connsiteX3" fmla="*/ 8538496 w 8538496"/>
                <a:gd name="connsiteY3" fmla="*/ 1531120 h 5086675"/>
                <a:gd name="connsiteX4" fmla="*/ 8528971 w 8538496"/>
                <a:gd name="connsiteY4" fmla="*/ 1514356 h 5086675"/>
                <a:gd name="connsiteX5" fmla="*/ 5132832 w 8538496"/>
                <a:gd name="connsiteY5" fmla="*/ 4292227 h 5086675"/>
                <a:gd name="connsiteX6" fmla="*/ 1630680 w 8538496"/>
                <a:gd name="connsiteY6" fmla="*/ 3322963 h 5086675"/>
                <a:gd name="connsiteX7" fmla="*/ 22690 w 8538496"/>
                <a:gd name="connsiteY7" fmla="*/ 3848 h 5086675"/>
                <a:gd name="connsiteX8" fmla="*/ 0 w 8538496"/>
                <a:gd name="connsiteY8" fmla="*/ 15883 h 5086675"/>
                <a:gd name="connsiteX0" fmla="*/ 0 w 8538496"/>
                <a:gd name="connsiteY0" fmla="*/ 15883 h 5318323"/>
                <a:gd name="connsiteX1" fmla="*/ 1060704 w 8538496"/>
                <a:gd name="connsiteY1" fmla="*/ 3883795 h 5318323"/>
                <a:gd name="connsiteX2" fmla="*/ 5202936 w 8538496"/>
                <a:gd name="connsiteY2" fmla="*/ 4639699 h 5318323"/>
                <a:gd name="connsiteX3" fmla="*/ 8538496 w 8538496"/>
                <a:gd name="connsiteY3" fmla="*/ 1531120 h 5318323"/>
                <a:gd name="connsiteX4" fmla="*/ 8528971 w 8538496"/>
                <a:gd name="connsiteY4" fmla="*/ 1514356 h 5318323"/>
                <a:gd name="connsiteX5" fmla="*/ 5132832 w 8538496"/>
                <a:gd name="connsiteY5" fmla="*/ 4292227 h 5318323"/>
                <a:gd name="connsiteX6" fmla="*/ 1630680 w 8538496"/>
                <a:gd name="connsiteY6" fmla="*/ 3322963 h 5318323"/>
                <a:gd name="connsiteX7" fmla="*/ 22690 w 8538496"/>
                <a:gd name="connsiteY7" fmla="*/ 3848 h 5318323"/>
                <a:gd name="connsiteX8" fmla="*/ 0 w 8538496"/>
                <a:gd name="connsiteY8" fmla="*/ 15883 h 5318323"/>
                <a:gd name="connsiteX0" fmla="*/ 766572 w 9305068"/>
                <a:gd name="connsiteY0" fmla="*/ 15883 h 5318323"/>
                <a:gd name="connsiteX1" fmla="*/ 1827276 w 9305068"/>
                <a:gd name="connsiteY1" fmla="*/ 3883795 h 5318323"/>
                <a:gd name="connsiteX2" fmla="*/ 5969508 w 9305068"/>
                <a:gd name="connsiteY2" fmla="*/ 4639699 h 5318323"/>
                <a:gd name="connsiteX3" fmla="*/ 9305068 w 9305068"/>
                <a:gd name="connsiteY3" fmla="*/ 1531120 h 5318323"/>
                <a:gd name="connsiteX4" fmla="*/ 9295543 w 9305068"/>
                <a:gd name="connsiteY4" fmla="*/ 1514356 h 5318323"/>
                <a:gd name="connsiteX5" fmla="*/ 5899404 w 9305068"/>
                <a:gd name="connsiteY5" fmla="*/ 4292227 h 5318323"/>
                <a:gd name="connsiteX6" fmla="*/ 2397252 w 9305068"/>
                <a:gd name="connsiteY6" fmla="*/ 3322963 h 5318323"/>
                <a:gd name="connsiteX7" fmla="*/ 789262 w 9305068"/>
                <a:gd name="connsiteY7" fmla="*/ 3848 h 5318323"/>
                <a:gd name="connsiteX8" fmla="*/ 766572 w 9305068"/>
                <a:gd name="connsiteY8" fmla="*/ 15883 h 5318323"/>
                <a:gd name="connsiteX0" fmla="*/ 0 w 8538496"/>
                <a:gd name="connsiteY0" fmla="*/ 15883 h 5507299"/>
                <a:gd name="connsiteX1" fmla="*/ 1060704 w 8538496"/>
                <a:gd name="connsiteY1" fmla="*/ 3883795 h 5507299"/>
                <a:gd name="connsiteX2" fmla="*/ 4861560 w 8538496"/>
                <a:gd name="connsiteY2" fmla="*/ 4828675 h 5507299"/>
                <a:gd name="connsiteX3" fmla="*/ 8538496 w 8538496"/>
                <a:gd name="connsiteY3" fmla="*/ 1531120 h 5507299"/>
                <a:gd name="connsiteX4" fmla="*/ 8528971 w 8538496"/>
                <a:gd name="connsiteY4" fmla="*/ 1514356 h 5507299"/>
                <a:gd name="connsiteX5" fmla="*/ 5132832 w 8538496"/>
                <a:gd name="connsiteY5" fmla="*/ 4292227 h 5507299"/>
                <a:gd name="connsiteX6" fmla="*/ 1630680 w 8538496"/>
                <a:gd name="connsiteY6" fmla="*/ 3322963 h 5507299"/>
                <a:gd name="connsiteX7" fmla="*/ 22690 w 8538496"/>
                <a:gd name="connsiteY7" fmla="*/ 3848 h 5507299"/>
                <a:gd name="connsiteX8" fmla="*/ 0 w 8538496"/>
                <a:gd name="connsiteY8" fmla="*/ 15883 h 5507299"/>
                <a:gd name="connsiteX0" fmla="*/ 0 w 8538496"/>
                <a:gd name="connsiteY0" fmla="*/ 15883 h 5507299"/>
                <a:gd name="connsiteX1" fmla="*/ 1060704 w 8538496"/>
                <a:gd name="connsiteY1" fmla="*/ 3883795 h 5507299"/>
                <a:gd name="connsiteX2" fmla="*/ 4861560 w 8538496"/>
                <a:gd name="connsiteY2" fmla="*/ 4828675 h 5507299"/>
                <a:gd name="connsiteX3" fmla="*/ 8538496 w 8538496"/>
                <a:gd name="connsiteY3" fmla="*/ 1531120 h 5507299"/>
                <a:gd name="connsiteX4" fmla="*/ 8528971 w 8538496"/>
                <a:gd name="connsiteY4" fmla="*/ 1514356 h 5507299"/>
                <a:gd name="connsiteX5" fmla="*/ 5132832 w 8538496"/>
                <a:gd name="connsiteY5" fmla="*/ 4292227 h 5507299"/>
                <a:gd name="connsiteX6" fmla="*/ 1630680 w 8538496"/>
                <a:gd name="connsiteY6" fmla="*/ 3322963 h 5507299"/>
                <a:gd name="connsiteX7" fmla="*/ 22690 w 8538496"/>
                <a:gd name="connsiteY7" fmla="*/ 3848 h 5507299"/>
                <a:gd name="connsiteX8" fmla="*/ 0 w 8538496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5162449 w 8568113"/>
                <a:gd name="connsiteY5" fmla="*/ 4292227 h 5507299"/>
                <a:gd name="connsiteX6" fmla="*/ 1660297 w 8568113"/>
                <a:gd name="connsiteY6" fmla="*/ 332296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5162449 w 8568113"/>
                <a:gd name="connsiteY5" fmla="*/ 4292227 h 5507299"/>
                <a:gd name="connsiteX6" fmla="*/ 1660297 w 8568113"/>
                <a:gd name="connsiteY6" fmla="*/ 332296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5162449 w 8568113"/>
                <a:gd name="connsiteY5" fmla="*/ 42922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57649 w 8568113"/>
                <a:gd name="connsiteY5" fmla="*/ 47494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57649 w 8568113"/>
                <a:gd name="connsiteY5" fmla="*/ 47494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57649 w 8568113"/>
                <a:gd name="connsiteY5" fmla="*/ 47494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85118 w 8623614"/>
                <a:gd name="connsiteY0" fmla="*/ 15883 h 5507299"/>
                <a:gd name="connsiteX1" fmla="*/ 1145822 w 8623614"/>
                <a:gd name="connsiteY1" fmla="*/ 3883795 h 5507299"/>
                <a:gd name="connsiteX2" fmla="*/ 4946678 w 8623614"/>
                <a:gd name="connsiteY2" fmla="*/ 4828675 h 5507299"/>
                <a:gd name="connsiteX3" fmla="*/ 8623614 w 8623614"/>
                <a:gd name="connsiteY3" fmla="*/ 1531120 h 5507299"/>
                <a:gd name="connsiteX4" fmla="*/ 8614089 w 8623614"/>
                <a:gd name="connsiteY4" fmla="*/ 1514356 h 5507299"/>
                <a:gd name="connsiteX5" fmla="*/ 4916198 w 8623614"/>
                <a:gd name="connsiteY5" fmla="*/ 4764667 h 5507299"/>
                <a:gd name="connsiteX6" fmla="*/ 1237262 w 8623614"/>
                <a:gd name="connsiteY6" fmla="*/ 3917323 h 5507299"/>
                <a:gd name="connsiteX7" fmla="*/ 107808 w 8623614"/>
                <a:gd name="connsiteY7" fmla="*/ 3848 h 5507299"/>
                <a:gd name="connsiteX8" fmla="*/ 85118 w 8623614"/>
                <a:gd name="connsiteY8" fmla="*/ 15883 h 5507299"/>
                <a:gd name="connsiteX0" fmla="*/ 85118 w 8623614"/>
                <a:gd name="connsiteY0" fmla="*/ 15883 h 5507299"/>
                <a:gd name="connsiteX1" fmla="*/ 1145822 w 8623614"/>
                <a:gd name="connsiteY1" fmla="*/ 3883795 h 5507299"/>
                <a:gd name="connsiteX2" fmla="*/ 4946678 w 8623614"/>
                <a:gd name="connsiteY2" fmla="*/ 4828675 h 5507299"/>
                <a:gd name="connsiteX3" fmla="*/ 8623614 w 8623614"/>
                <a:gd name="connsiteY3" fmla="*/ 1531120 h 5507299"/>
                <a:gd name="connsiteX4" fmla="*/ 8614089 w 8623614"/>
                <a:gd name="connsiteY4" fmla="*/ 1514356 h 5507299"/>
                <a:gd name="connsiteX5" fmla="*/ 4916198 w 8623614"/>
                <a:gd name="connsiteY5" fmla="*/ 4764667 h 5507299"/>
                <a:gd name="connsiteX6" fmla="*/ 1237262 w 8623614"/>
                <a:gd name="connsiteY6" fmla="*/ 3917323 h 5507299"/>
                <a:gd name="connsiteX7" fmla="*/ 107808 w 8623614"/>
                <a:gd name="connsiteY7" fmla="*/ 3848 h 5507299"/>
                <a:gd name="connsiteX8" fmla="*/ 85118 w 8623614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562761 w 8568113"/>
                <a:gd name="connsiteY6" fmla="*/ 33839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8113" h="5507299">
                  <a:moveTo>
                    <a:pt x="29617" y="15883"/>
                  </a:moveTo>
                  <a:cubicBezTo>
                    <a:pt x="0" y="1035497"/>
                    <a:pt x="280061" y="3081663"/>
                    <a:pt x="1090321" y="3883795"/>
                  </a:cubicBezTo>
                  <a:cubicBezTo>
                    <a:pt x="1836573" y="4567055"/>
                    <a:pt x="2998702" y="5507299"/>
                    <a:pt x="4891177" y="4828675"/>
                  </a:cubicBezTo>
                  <a:cubicBezTo>
                    <a:pt x="6783652" y="4150051"/>
                    <a:pt x="7941749" y="2555248"/>
                    <a:pt x="8568113" y="1531120"/>
                  </a:cubicBezTo>
                  <a:cubicBezTo>
                    <a:pt x="8567319" y="1503307"/>
                    <a:pt x="8559382" y="1542169"/>
                    <a:pt x="8558588" y="1514356"/>
                  </a:cubicBezTo>
                  <a:cubicBezTo>
                    <a:pt x="7340439" y="3423853"/>
                    <a:pt x="5935736" y="4458661"/>
                    <a:pt x="4693057" y="4840867"/>
                  </a:cubicBezTo>
                  <a:cubicBezTo>
                    <a:pt x="3682026" y="5152969"/>
                    <a:pt x="2326475" y="5125044"/>
                    <a:pt x="1037397" y="3773790"/>
                  </a:cubicBezTo>
                  <a:cubicBezTo>
                    <a:pt x="138463" y="2763912"/>
                    <a:pt x="96970" y="741717"/>
                    <a:pt x="52307" y="3848"/>
                  </a:cubicBezTo>
                  <a:cubicBezTo>
                    <a:pt x="53478" y="0"/>
                    <a:pt x="37180" y="11871"/>
                    <a:pt x="29617" y="15883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2048256" y="5367528"/>
            <a:ext cx="10034016" cy="107899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1" kern="120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064" y="4498848"/>
            <a:ext cx="8534400" cy="75895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invGray">
          <a:xfrm>
            <a:off x="0" y="0"/>
            <a:ext cx="12192000" cy="1133856"/>
            <a:chOff x="0" y="0"/>
            <a:chExt cx="9144000" cy="1133856"/>
          </a:xfrm>
        </p:grpSpPr>
        <p:sp>
          <p:nvSpPr>
            <p:cNvPr id="8" name="Rectangle 7"/>
            <p:cNvSpPr/>
            <p:nvPr userDrawn="1"/>
          </p:nvSpPr>
          <p:spPr bwMode="invGray">
            <a:xfrm>
              <a:off x="0" y="219456"/>
              <a:ext cx="9144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 bwMode="invGray">
            <a:xfrm>
              <a:off x="0" y="0"/>
              <a:ext cx="91440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 bwMode="invGray">
            <a:xfrm>
              <a:off x="7452360" y="0"/>
              <a:ext cx="1691640" cy="868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09600" y="228600"/>
            <a:ext cx="10972800" cy="9144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84273"/>
            <a:ext cx="10972800" cy="47418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gray">
          <a:xfrm rot="5400000">
            <a:off x="5867408" y="3549428"/>
            <a:ext cx="6437376" cy="188912"/>
            <a:chOff x="1131123" y="4373916"/>
            <a:chExt cx="6603681" cy="121444"/>
          </a:xfrm>
        </p:grpSpPr>
        <p:sp>
          <p:nvSpPr>
            <p:cNvPr id="8" name="Rectangle 7"/>
            <p:cNvSpPr/>
            <p:nvPr userDrawn="1"/>
          </p:nvSpPr>
          <p:spPr bwMode="gray">
            <a:xfrm>
              <a:off x="1131123" y="4456171"/>
              <a:ext cx="6603681" cy="391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9"/>
            <p:cNvGrpSpPr/>
            <p:nvPr userDrawn="1"/>
          </p:nvGrpSpPr>
          <p:grpSpPr bwMode="gray">
            <a:xfrm>
              <a:off x="1135813" y="4373916"/>
              <a:ext cx="2162144" cy="117567"/>
              <a:chOff x="1135813" y="4373916"/>
              <a:chExt cx="2162144" cy="117567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>
                <a:off x="1135813" y="4373916"/>
                <a:ext cx="2083902" cy="117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Isosceles Triangle 10"/>
              <p:cNvSpPr/>
              <p:nvPr userDrawn="1"/>
            </p:nvSpPr>
            <p:spPr bwMode="gray">
              <a:xfrm>
                <a:off x="3138493" y="4377835"/>
                <a:ext cx="159464" cy="10972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3040" y="438913"/>
            <a:ext cx="2438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8913"/>
            <a:ext cx="82296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8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invGray">
          <a:xfrm>
            <a:off x="0" y="0"/>
            <a:ext cx="12192000" cy="1133856"/>
            <a:chOff x="0" y="0"/>
            <a:chExt cx="9144000" cy="1133856"/>
          </a:xfrm>
        </p:grpSpPr>
        <p:sp>
          <p:nvSpPr>
            <p:cNvPr id="8" name="Rectangle 7"/>
            <p:cNvSpPr/>
            <p:nvPr userDrawn="1"/>
          </p:nvSpPr>
          <p:spPr bwMode="invGray">
            <a:xfrm>
              <a:off x="0" y="219456"/>
              <a:ext cx="9144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 bwMode="invGray">
            <a:xfrm>
              <a:off x="0" y="0"/>
              <a:ext cx="91440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 bwMode="invGray">
            <a:xfrm>
              <a:off x="7452360" y="0"/>
              <a:ext cx="1691640" cy="868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58368" y="228600"/>
            <a:ext cx="9253728" cy="905256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456"/>
            <a:ext cx="10972800" cy="47640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 bwMode="gray">
          <a:xfrm>
            <a:off x="963168" y="4672584"/>
            <a:ext cx="11216640" cy="192024"/>
            <a:chOff x="722376" y="4672584"/>
            <a:chExt cx="8412480" cy="192024"/>
          </a:xfrm>
        </p:grpSpPr>
        <p:sp>
          <p:nvSpPr>
            <p:cNvPr id="8" name="Rectangle 7"/>
            <p:cNvSpPr/>
            <p:nvPr userDrawn="1"/>
          </p:nvSpPr>
          <p:spPr bwMode="gray">
            <a:xfrm>
              <a:off x="722376" y="4809744"/>
              <a:ext cx="8412480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9"/>
            <p:cNvGrpSpPr/>
            <p:nvPr userDrawn="1"/>
          </p:nvGrpSpPr>
          <p:grpSpPr bwMode="gray">
            <a:xfrm>
              <a:off x="722376" y="4672584"/>
              <a:ext cx="3383280" cy="192024"/>
              <a:chOff x="722376" y="4672584"/>
              <a:chExt cx="3383280" cy="192024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>
                <a:off x="722376" y="4681728"/>
                <a:ext cx="3273552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Isosceles Triangle 10"/>
              <p:cNvSpPr/>
              <p:nvPr userDrawn="1"/>
            </p:nvSpPr>
            <p:spPr bwMode="gray">
              <a:xfrm>
                <a:off x="3895344" y="4672584"/>
                <a:ext cx="210312" cy="1463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88289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07238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 bwMode="gray">
          <a:xfrm flipH="1">
            <a:off x="0" y="1051560"/>
            <a:ext cx="11618976" cy="164592"/>
            <a:chOff x="694944" y="4428744"/>
            <a:chExt cx="8714232" cy="164592"/>
          </a:xfrm>
        </p:grpSpPr>
        <p:sp>
          <p:nvSpPr>
            <p:cNvPr id="9" name="Rectangle 8"/>
            <p:cNvSpPr/>
            <p:nvPr userDrawn="1"/>
          </p:nvSpPr>
          <p:spPr bwMode="gray">
            <a:xfrm>
              <a:off x="694944" y="4538472"/>
              <a:ext cx="8714232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" name="Group 9"/>
            <p:cNvGrpSpPr/>
            <p:nvPr userDrawn="1"/>
          </p:nvGrpSpPr>
          <p:grpSpPr bwMode="gray">
            <a:xfrm>
              <a:off x="706482" y="4428744"/>
              <a:ext cx="2841390" cy="155448"/>
              <a:chOff x="706482" y="4428744"/>
              <a:chExt cx="2841390" cy="155448"/>
            </a:xfrm>
          </p:grpSpPr>
          <p:sp>
            <p:nvSpPr>
              <p:cNvPr id="11" name="Rectangle 10"/>
              <p:cNvSpPr/>
              <p:nvPr userDrawn="1"/>
            </p:nvSpPr>
            <p:spPr bwMode="gray">
              <a:xfrm>
                <a:off x="706482" y="4428744"/>
                <a:ext cx="274320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Isosceles Triangle 11"/>
              <p:cNvSpPr/>
              <p:nvPr userDrawn="1"/>
            </p:nvSpPr>
            <p:spPr bwMode="gray">
              <a:xfrm>
                <a:off x="3337560" y="4428744"/>
                <a:ext cx="210312" cy="1463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1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gray">
          <a:xfrm flipH="1">
            <a:off x="0" y="1051560"/>
            <a:ext cx="11618976" cy="164592"/>
            <a:chOff x="694944" y="4428744"/>
            <a:chExt cx="8714232" cy="164592"/>
          </a:xfrm>
        </p:grpSpPr>
        <p:sp>
          <p:nvSpPr>
            <p:cNvPr id="11" name="Rectangle 10"/>
            <p:cNvSpPr/>
            <p:nvPr userDrawn="1"/>
          </p:nvSpPr>
          <p:spPr bwMode="gray">
            <a:xfrm>
              <a:off x="694944" y="4538472"/>
              <a:ext cx="8714232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2" name="Group 9"/>
            <p:cNvGrpSpPr/>
            <p:nvPr userDrawn="1"/>
          </p:nvGrpSpPr>
          <p:grpSpPr bwMode="gray">
            <a:xfrm>
              <a:off x="694944" y="4428744"/>
              <a:ext cx="2852928" cy="155448"/>
              <a:chOff x="694944" y="4428744"/>
              <a:chExt cx="2852928" cy="155448"/>
            </a:xfrm>
          </p:grpSpPr>
          <p:sp>
            <p:nvSpPr>
              <p:cNvPr id="13" name="Rectangle 12"/>
              <p:cNvSpPr/>
              <p:nvPr userDrawn="1"/>
            </p:nvSpPr>
            <p:spPr bwMode="gray">
              <a:xfrm>
                <a:off x="694944" y="4428744"/>
                <a:ext cx="2734056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Isosceles Triangle 13"/>
              <p:cNvSpPr/>
              <p:nvPr userDrawn="1"/>
            </p:nvSpPr>
            <p:spPr bwMode="gray">
              <a:xfrm>
                <a:off x="3337560" y="4428744"/>
                <a:ext cx="210312" cy="1463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9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invGray">
          <a:xfrm>
            <a:off x="0" y="0"/>
            <a:ext cx="12192000" cy="1133856"/>
            <a:chOff x="0" y="0"/>
            <a:chExt cx="9144000" cy="1133856"/>
          </a:xfrm>
        </p:grpSpPr>
        <p:sp>
          <p:nvSpPr>
            <p:cNvPr id="7" name="Rectangle 6"/>
            <p:cNvSpPr/>
            <p:nvPr userDrawn="1"/>
          </p:nvSpPr>
          <p:spPr bwMode="invGray">
            <a:xfrm>
              <a:off x="0" y="219456"/>
              <a:ext cx="9144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 bwMode="invGray">
            <a:xfrm>
              <a:off x="0" y="0"/>
              <a:ext cx="91440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 bwMode="invGray">
            <a:xfrm>
              <a:off x="7452360" y="0"/>
              <a:ext cx="1691640" cy="868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09600" y="228600"/>
            <a:ext cx="9351264" cy="9144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7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gray">
          <a:xfrm flipH="1">
            <a:off x="0" y="1353312"/>
            <a:ext cx="5230368" cy="100584"/>
            <a:chOff x="694944" y="4428744"/>
            <a:chExt cx="8714232" cy="164592"/>
          </a:xfrm>
        </p:grpSpPr>
        <p:sp>
          <p:nvSpPr>
            <p:cNvPr id="9" name="Rectangle 8"/>
            <p:cNvSpPr/>
            <p:nvPr userDrawn="1"/>
          </p:nvSpPr>
          <p:spPr bwMode="gray">
            <a:xfrm>
              <a:off x="694944" y="4538472"/>
              <a:ext cx="8714232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" name="Group 9"/>
            <p:cNvGrpSpPr/>
            <p:nvPr userDrawn="1"/>
          </p:nvGrpSpPr>
          <p:grpSpPr bwMode="gray">
            <a:xfrm>
              <a:off x="694944" y="4428744"/>
              <a:ext cx="2852928" cy="155448"/>
              <a:chOff x="694944" y="4428744"/>
              <a:chExt cx="2852928" cy="155448"/>
            </a:xfrm>
          </p:grpSpPr>
          <p:sp>
            <p:nvSpPr>
              <p:cNvPr id="11" name="Rectangle 10"/>
              <p:cNvSpPr/>
              <p:nvPr userDrawn="1"/>
            </p:nvSpPr>
            <p:spPr bwMode="gray">
              <a:xfrm>
                <a:off x="694944" y="4428744"/>
                <a:ext cx="2734056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Isosceles Triangle 11"/>
              <p:cNvSpPr/>
              <p:nvPr userDrawn="1"/>
            </p:nvSpPr>
            <p:spPr bwMode="gray">
              <a:xfrm>
                <a:off x="3337560" y="4428744"/>
                <a:ext cx="210312" cy="1463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301752"/>
            <a:ext cx="4730496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440" y="1527048"/>
            <a:ext cx="6291072" cy="45994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527048"/>
            <a:ext cx="4730496" cy="45994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3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gray">
          <a:xfrm>
            <a:off x="853440" y="4672584"/>
            <a:ext cx="11326369" cy="192024"/>
            <a:chOff x="694943" y="4428744"/>
            <a:chExt cx="8714233" cy="164592"/>
          </a:xfrm>
        </p:grpSpPr>
        <p:sp>
          <p:nvSpPr>
            <p:cNvPr id="9" name="Rectangle 8"/>
            <p:cNvSpPr/>
            <p:nvPr userDrawn="1"/>
          </p:nvSpPr>
          <p:spPr bwMode="gray">
            <a:xfrm>
              <a:off x="694944" y="4538472"/>
              <a:ext cx="8714232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" name="Group 9"/>
            <p:cNvGrpSpPr/>
            <p:nvPr userDrawn="1"/>
          </p:nvGrpSpPr>
          <p:grpSpPr bwMode="gray">
            <a:xfrm>
              <a:off x="694943" y="4428744"/>
              <a:ext cx="3020435" cy="133241"/>
              <a:chOff x="694943" y="4428744"/>
              <a:chExt cx="3020435" cy="133241"/>
            </a:xfrm>
          </p:grpSpPr>
          <p:sp>
            <p:nvSpPr>
              <p:cNvPr id="11" name="Rectangle 10"/>
              <p:cNvSpPr/>
              <p:nvPr userDrawn="1"/>
            </p:nvSpPr>
            <p:spPr bwMode="gray">
              <a:xfrm>
                <a:off x="694943" y="4428744"/>
                <a:ext cx="2907871" cy="133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Isosceles Triangle 11"/>
              <p:cNvSpPr/>
              <p:nvPr userDrawn="1"/>
            </p:nvSpPr>
            <p:spPr bwMode="gray">
              <a:xfrm>
                <a:off x="3499633" y="4428744"/>
                <a:ext cx="215745" cy="12540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3236976"/>
            <a:ext cx="3998976" cy="1399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974336" y="658368"/>
            <a:ext cx="6815328" cy="39959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4937760"/>
            <a:ext cx="7059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/>
          <p:cNvGrpSpPr/>
          <p:nvPr/>
        </p:nvGrpSpPr>
        <p:grpSpPr bwMode="gray">
          <a:xfrm>
            <a:off x="125505" y="-25028"/>
            <a:ext cx="12063828" cy="5604392"/>
            <a:chOff x="94128" y="-25028"/>
            <a:chExt cx="9047871" cy="5604392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94128" y="-1170"/>
              <a:ext cx="8760312" cy="5580534"/>
            </a:xfrm>
            <a:custGeom>
              <a:avLst/>
              <a:gdLst>
                <a:gd name="connsiteX0" fmla="*/ 0 w 8567928"/>
                <a:gd name="connsiteY0" fmla="*/ 0 h 5550408"/>
                <a:gd name="connsiteX1" fmla="*/ 73152 w 8567928"/>
                <a:gd name="connsiteY1" fmla="*/ 9144 h 5550408"/>
                <a:gd name="connsiteX2" fmla="*/ 987552 w 8567928"/>
                <a:gd name="connsiteY2" fmla="*/ 3895344 h 5550408"/>
                <a:gd name="connsiteX3" fmla="*/ 6181344 w 8567928"/>
                <a:gd name="connsiteY3" fmla="*/ 0 h 5550408"/>
                <a:gd name="connsiteX4" fmla="*/ 8567928 w 8567928"/>
                <a:gd name="connsiteY4" fmla="*/ 18288 h 5550408"/>
                <a:gd name="connsiteX5" fmla="*/ 6355080 w 8567928"/>
                <a:gd name="connsiteY5" fmla="*/ 3319272 h 5550408"/>
                <a:gd name="connsiteX6" fmla="*/ 2176272 w 8567928"/>
                <a:gd name="connsiteY6" fmla="*/ 5550408 h 5550408"/>
                <a:gd name="connsiteX7" fmla="*/ 109728 w 8567928"/>
                <a:gd name="connsiteY7" fmla="*/ 3675888 h 5550408"/>
                <a:gd name="connsiteX8" fmla="*/ 0 w 8567928"/>
                <a:gd name="connsiteY8" fmla="*/ 0 h 5550408"/>
                <a:gd name="connsiteX0" fmla="*/ 252984 w 8820912"/>
                <a:gd name="connsiteY0" fmla="*/ 0 h 5609844"/>
                <a:gd name="connsiteX1" fmla="*/ 326136 w 8820912"/>
                <a:gd name="connsiteY1" fmla="*/ 9144 h 5609844"/>
                <a:gd name="connsiteX2" fmla="*/ 1240536 w 8820912"/>
                <a:gd name="connsiteY2" fmla="*/ 3895344 h 5609844"/>
                <a:gd name="connsiteX3" fmla="*/ 6434328 w 8820912"/>
                <a:gd name="connsiteY3" fmla="*/ 0 h 5609844"/>
                <a:gd name="connsiteX4" fmla="*/ 8820912 w 8820912"/>
                <a:gd name="connsiteY4" fmla="*/ 18288 h 5609844"/>
                <a:gd name="connsiteX5" fmla="*/ 6608064 w 8820912"/>
                <a:gd name="connsiteY5" fmla="*/ 3319272 h 5609844"/>
                <a:gd name="connsiteX6" fmla="*/ 2429256 w 8820912"/>
                <a:gd name="connsiteY6" fmla="*/ 5550408 h 5609844"/>
                <a:gd name="connsiteX7" fmla="*/ 362712 w 8820912"/>
                <a:gd name="connsiteY7" fmla="*/ 3675888 h 5609844"/>
                <a:gd name="connsiteX8" fmla="*/ 252984 w 8820912"/>
                <a:gd name="connsiteY8" fmla="*/ 0 h 5609844"/>
                <a:gd name="connsiteX0" fmla="*/ 252984 w 8820912"/>
                <a:gd name="connsiteY0" fmla="*/ 0 h 5609844"/>
                <a:gd name="connsiteX1" fmla="*/ 326136 w 8820912"/>
                <a:gd name="connsiteY1" fmla="*/ 9144 h 5609844"/>
                <a:gd name="connsiteX2" fmla="*/ 1240536 w 8820912"/>
                <a:gd name="connsiteY2" fmla="*/ 3895344 h 5609844"/>
                <a:gd name="connsiteX3" fmla="*/ 6434328 w 8820912"/>
                <a:gd name="connsiteY3" fmla="*/ 0 h 5609844"/>
                <a:gd name="connsiteX4" fmla="*/ 8820912 w 8820912"/>
                <a:gd name="connsiteY4" fmla="*/ 18288 h 5609844"/>
                <a:gd name="connsiteX5" fmla="*/ 6608064 w 8820912"/>
                <a:gd name="connsiteY5" fmla="*/ 3319272 h 5609844"/>
                <a:gd name="connsiteX6" fmla="*/ 2429256 w 8820912"/>
                <a:gd name="connsiteY6" fmla="*/ 5550408 h 5609844"/>
                <a:gd name="connsiteX7" fmla="*/ 362712 w 8820912"/>
                <a:gd name="connsiteY7" fmla="*/ 3675888 h 5609844"/>
                <a:gd name="connsiteX8" fmla="*/ 252984 w 8820912"/>
                <a:gd name="connsiteY8" fmla="*/ 0 h 5609844"/>
                <a:gd name="connsiteX0" fmla="*/ 252984 w 8820912"/>
                <a:gd name="connsiteY0" fmla="*/ 0 h 5609844"/>
                <a:gd name="connsiteX1" fmla="*/ 326136 w 8820912"/>
                <a:gd name="connsiteY1" fmla="*/ 9144 h 5609844"/>
                <a:gd name="connsiteX2" fmla="*/ 1240536 w 8820912"/>
                <a:gd name="connsiteY2" fmla="*/ 3895344 h 5609844"/>
                <a:gd name="connsiteX3" fmla="*/ 6434328 w 8820912"/>
                <a:gd name="connsiteY3" fmla="*/ 0 h 5609844"/>
                <a:gd name="connsiteX4" fmla="*/ 8820912 w 8820912"/>
                <a:gd name="connsiteY4" fmla="*/ 18288 h 5609844"/>
                <a:gd name="connsiteX5" fmla="*/ 6608064 w 8820912"/>
                <a:gd name="connsiteY5" fmla="*/ 3319272 h 5609844"/>
                <a:gd name="connsiteX6" fmla="*/ 2429256 w 8820912"/>
                <a:gd name="connsiteY6" fmla="*/ 5550408 h 5609844"/>
                <a:gd name="connsiteX7" fmla="*/ 362712 w 8820912"/>
                <a:gd name="connsiteY7" fmla="*/ 3675888 h 5609844"/>
                <a:gd name="connsiteX8" fmla="*/ 252984 w 8820912"/>
                <a:gd name="connsiteY8" fmla="*/ 0 h 5609844"/>
                <a:gd name="connsiteX0" fmla="*/ 291084 w 8859012"/>
                <a:gd name="connsiteY0" fmla="*/ 0 h 5609844"/>
                <a:gd name="connsiteX1" fmla="*/ 364236 w 8859012"/>
                <a:gd name="connsiteY1" fmla="*/ 9144 h 5609844"/>
                <a:gd name="connsiteX2" fmla="*/ 1278636 w 8859012"/>
                <a:gd name="connsiteY2" fmla="*/ 3895344 h 5609844"/>
                <a:gd name="connsiteX3" fmla="*/ 6472428 w 8859012"/>
                <a:gd name="connsiteY3" fmla="*/ 0 h 5609844"/>
                <a:gd name="connsiteX4" fmla="*/ 8859012 w 8859012"/>
                <a:gd name="connsiteY4" fmla="*/ 18288 h 5609844"/>
                <a:gd name="connsiteX5" fmla="*/ 6646164 w 8859012"/>
                <a:gd name="connsiteY5" fmla="*/ 3319272 h 5609844"/>
                <a:gd name="connsiteX6" fmla="*/ 2695956 w 8859012"/>
                <a:gd name="connsiteY6" fmla="*/ 5550408 h 5609844"/>
                <a:gd name="connsiteX7" fmla="*/ 400812 w 8859012"/>
                <a:gd name="connsiteY7" fmla="*/ 3675888 h 5609844"/>
                <a:gd name="connsiteX8" fmla="*/ 291084 w 8859012"/>
                <a:gd name="connsiteY8" fmla="*/ 0 h 5609844"/>
                <a:gd name="connsiteX0" fmla="*/ 291084 w 8887968"/>
                <a:gd name="connsiteY0" fmla="*/ 0 h 5609844"/>
                <a:gd name="connsiteX1" fmla="*/ 364236 w 8887968"/>
                <a:gd name="connsiteY1" fmla="*/ 9144 h 5609844"/>
                <a:gd name="connsiteX2" fmla="*/ 1278636 w 8887968"/>
                <a:gd name="connsiteY2" fmla="*/ 3895344 h 5609844"/>
                <a:gd name="connsiteX3" fmla="*/ 6472428 w 8887968"/>
                <a:gd name="connsiteY3" fmla="*/ 0 h 5609844"/>
                <a:gd name="connsiteX4" fmla="*/ 8859012 w 8887968"/>
                <a:gd name="connsiteY4" fmla="*/ 18288 h 5609844"/>
                <a:gd name="connsiteX5" fmla="*/ 6646164 w 8887968"/>
                <a:gd name="connsiteY5" fmla="*/ 3319272 h 5609844"/>
                <a:gd name="connsiteX6" fmla="*/ 2695956 w 8887968"/>
                <a:gd name="connsiteY6" fmla="*/ 5550408 h 5609844"/>
                <a:gd name="connsiteX7" fmla="*/ 400812 w 8887968"/>
                <a:gd name="connsiteY7" fmla="*/ 3675888 h 5609844"/>
                <a:gd name="connsiteX8" fmla="*/ 291084 w 8887968"/>
                <a:gd name="connsiteY8" fmla="*/ 0 h 5609844"/>
                <a:gd name="connsiteX0" fmla="*/ 291084 w 8887968"/>
                <a:gd name="connsiteY0" fmla="*/ 0 h 5609844"/>
                <a:gd name="connsiteX1" fmla="*/ 364236 w 8887968"/>
                <a:gd name="connsiteY1" fmla="*/ 9144 h 5609844"/>
                <a:gd name="connsiteX2" fmla="*/ 1278636 w 8887968"/>
                <a:gd name="connsiteY2" fmla="*/ 3895344 h 5609844"/>
                <a:gd name="connsiteX3" fmla="*/ 6472428 w 8887968"/>
                <a:gd name="connsiteY3" fmla="*/ 0 h 5609844"/>
                <a:gd name="connsiteX4" fmla="*/ 8859012 w 8887968"/>
                <a:gd name="connsiteY4" fmla="*/ 18288 h 5609844"/>
                <a:gd name="connsiteX5" fmla="*/ 6646164 w 8887968"/>
                <a:gd name="connsiteY5" fmla="*/ 3319272 h 5609844"/>
                <a:gd name="connsiteX6" fmla="*/ 2695956 w 8887968"/>
                <a:gd name="connsiteY6" fmla="*/ 5550408 h 5609844"/>
                <a:gd name="connsiteX7" fmla="*/ 400812 w 8887968"/>
                <a:gd name="connsiteY7" fmla="*/ 3675888 h 5609844"/>
                <a:gd name="connsiteX8" fmla="*/ 291084 w 8887968"/>
                <a:gd name="connsiteY8" fmla="*/ 0 h 5609844"/>
                <a:gd name="connsiteX0" fmla="*/ 291084 w 8859012"/>
                <a:gd name="connsiteY0" fmla="*/ 0 h 5609844"/>
                <a:gd name="connsiteX1" fmla="*/ 364236 w 8859012"/>
                <a:gd name="connsiteY1" fmla="*/ 9144 h 5609844"/>
                <a:gd name="connsiteX2" fmla="*/ 1278636 w 8859012"/>
                <a:gd name="connsiteY2" fmla="*/ 3895344 h 5609844"/>
                <a:gd name="connsiteX3" fmla="*/ 6472428 w 8859012"/>
                <a:gd name="connsiteY3" fmla="*/ 0 h 5609844"/>
                <a:gd name="connsiteX4" fmla="*/ 8859012 w 8859012"/>
                <a:gd name="connsiteY4" fmla="*/ 18288 h 5609844"/>
                <a:gd name="connsiteX5" fmla="*/ 6646164 w 8859012"/>
                <a:gd name="connsiteY5" fmla="*/ 3319272 h 5609844"/>
                <a:gd name="connsiteX6" fmla="*/ 2695956 w 8859012"/>
                <a:gd name="connsiteY6" fmla="*/ 5550408 h 5609844"/>
                <a:gd name="connsiteX7" fmla="*/ 400812 w 8859012"/>
                <a:gd name="connsiteY7" fmla="*/ 3675888 h 5609844"/>
                <a:gd name="connsiteX8" fmla="*/ 291084 w 8859012"/>
                <a:gd name="connsiteY8" fmla="*/ 0 h 5609844"/>
                <a:gd name="connsiteX0" fmla="*/ 291084 w 8859012"/>
                <a:gd name="connsiteY0" fmla="*/ 0 h 5609844"/>
                <a:gd name="connsiteX1" fmla="*/ 364236 w 8859012"/>
                <a:gd name="connsiteY1" fmla="*/ 9144 h 5609844"/>
                <a:gd name="connsiteX2" fmla="*/ 1278636 w 8859012"/>
                <a:gd name="connsiteY2" fmla="*/ 3895344 h 5609844"/>
                <a:gd name="connsiteX3" fmla="*/ 6472428 w 8859012"/>
                <a:gd name="connsiteY3" fmla="*/ 0 h 5609844"/>
                <a:gd name="connsiteX4" fmla="*/ 8859012 w 8859012"/>
                <a:gd name="connsiteY4" fmla="*/ 18288 h 5609844"/>
                <a:gd name="connsiteX5" fmla="*/ 6646164 w 8859012"/>
                <a:gd name="connsiteY5" fmla="*/ 3319272 h 5609844"/>
                <a:gd name="connsiteX6" fmla="*/ 2695956 w 8859012"/>
                <a:gd name="connsiteY6" fmla="*/ 5550408 h 5609844"/>
                <a:gd name="connsiteX7" fmla="*/ 400812 w 8859012"/>
                <a:gd name="connsiteY7" fmla="*/ 3675888 h 5609844"/>
                <a:gd name="connsiteX8" fmla="*/ 291084 w 8859012"/>
                <a:gd name="connsiteY8" fmla="*/ 0 h 5609844"/>
                <a:gd name="connsiteX0" fmla="*/ 291084 w 8859012"/>
                <a:gd name="connsiteY0" fmla="*/ 0 h 5600700"/>
                <a:gd name="connsiteX1" fmla="*/ 364236 w 8859012"/>
                <a:gd name="connsiteY1" fmla="*/ 9144 h 5600700"/>
                <a:gd name="connsiteX2" fmla="*/ 1278636 w 8859012"/>
                <a:gd name="connsiteY2" fmla="*/ 3895344 h 5600700"/>
                <a:gd name="connsiteX3" fmla="*/ 6472428 w 8859012"/>
                <a:gd name="connsiteY3" fmla="*/ 0 h 5600700"/>
                <a:gd name="connsiteX4" fmla="*/ 8859012 w 8859012"/>
                <a:gd name="connsiteY4" fmla="*/ 18288 h 5600700"/>
                <a:gd name="connsiteX5" fmla="*/ 6646164 w 8859012"/>
                <a:gd name="connsiteY5" fmla="*/ 3319272 h 5600700"/>
                <a:gd name="connsiteX6" fmla="*/ 2695956 w 8859012"/>
                <a:gd name="connsiteY6" fmla="*/ 5550408 h 5600700"/>
                <a:gd name="connsiteX7" fmla="*/ 400812 w 8859012"/>
                <a:gd name="connsiteY7" fmla="*/ 3675888 h 5600700"/>
                <a:gd name="connsiteX8" fmla="*/ 291084 w 8859012"/>
                <a:gd name="connsiteY8" fmla="*/ 0 h 5600700"/>
                <a:gd name="connsiteX0" fmla="*/ 299212 w 8867140"/>
                <a:gd name="connsiteY0" fmla="*/ 0 h 5588508"/>
                <a:gd name="connsiteX1" fmla="*/ 372364 w 8867140"/>
                <a:gd name="connsiteY1" fmla="*/ 9144 h 5588508"/>
                <a:gd name="connsiteX2" fmla="*/ 1286764 w 8867140"/>
                <a:gd name="connsiteY2" fmla="*/ 3895344 h 5588508"/>
                <a:gd name="connsiteX3" fmla="*/ 6480556 w 8867140"/>
                <a:gd name="connsiteY3" fmla="*/ 0 h 5588508"/>
                <a:gd name="connsiteX4" fmla="*/ 8867140 w 8867140"/>
                <a:gd name="connsiteY4" fmla="*/ 18288 h 5588508"/>
                <a:gd name="connsiteX5" fmla="*/ 6654292 w 8867140"/>
                <a:gd name="connsiteY5" fmla="*/ 3319272 h 5588508"/>
                <a:gd name="connsiteX6" fmla="*/ 2752852 w 8867140"/>
                <a:gd name="connsiteY6" fmla="*/ 5538216 h 5588508"/>
                <a:gd name="connsiteX7" fmla="*/ 408940 w 8867140"/>
                <a:gd name="connsiteY7" fmla="*/ 3675888 h 5588508"/>
                <a:gd name="connsiteX8" fmla="*/ 299212 w 8867140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116076 w 8696452"/>
                <a:gd name="connsiteY2" fmla="*/ 38953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116076 w 8696452"/>
                <a:gd name="connsiteY2" fmla="*/ 38953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116076 w 8696452"/>
                <a:gd name="connsiteY2" fmla="*/ 38953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70688 w 8738616"/>
                <a:gd name="connsiteY0" fmla="*/ 0 h 5588508"/>
                <a:gd name="connsiteX1" fmla="*/ 243840 w 8738616"/>
                <a:gd name="connsiteY1" fmla="*/ 9144 h 5588508"/>
                <a:gd name="connsiteX2" fmla="*/ 1691640 w 8738616"/>
                <a:gd name="connsiteY2" fmla="*/ 4047744 h 5588508"/>
                <a:gd name="connsiteX3" fmla="*/ 6352032 w 8738616"/>
                <a:gd name="connsiteY3" fmla="*/ 0 h 5588508"/>
                <a:gd name="connsiteX4" fmla="*/ 8738616 w 8738616"/>
                <a:gd name="connsiteY4" fmla="*/ 18288 h 5588508"/>
                <a:gd name="connsiteX5" fmla="*/ 6525768 w 8738616"/>
                <a:gd name="connsiteY5" fmla="*/ 3319272 h 5588508"/>
                <a:gd name="connsiteX6" fmla="*/ 2624328 w 8738616"/>
                <a:gd name="connsiteY6" fmla="*/ 5538216 h 5588508"/>
                <a:gd name="connsiteX7" fmla="*/ 280416 w 8738616"/>
                <a:gd name="connsiteY7" fmla="*/ 3675888 h 5588508"/>
                <a:gd name="connsiteX8" fmla="*/ 170688 w 8738616"/>
                <a:gd name="connsiteY8" fmla="*/ 0 h 5588508"/>
                <a:gd name="connsiteX0" fmla="*/ 170688 w 8738616"/>
                <a:gd name="connsiteY0" fmla="*/ 0 h 5588508"/>
                <a:gd name="connsiteX1" fmla="*/ 243840 w 8738616"/>
                <a:gd name="connsiteY1" fmla="*/ 9144 h 5588508"/>
                <a:gd name="connsiteX2" fmla="*/ 1691640 w 8738616"/>
                <a:gd name="connsiteY2" fmla="*/ 4047744 h 5588508"/>
                <a:gd name="connsiteX3" fmla="*/ 6352032 w 8738616"/>
                <a:gd name="connsiteY3" fmla="*/ 0 h 5588508"/>
                <a:gd name="connsiteX4" fmla="*/ 8738616 w 8738616"/>
                <a:gd name="connsiteY4" fmla="*/ 18288 h 5588508"/>
                <a:gd name="connsiteX5" fmla="*/ 6525768 w 8738616"/>
                <a:gd name="connsiteY5" fmla="*/ 3319272 h 5588508"/>
                <a:gd name="connsiteX6" fmla="*/ 2624328 w 8738616"/>
                <a:gd name="connsiteY6" fmla="*/ 5538216 h 5588508"/>
                <a:gd name="connsiteX7" fmla="*/ 280416 w 8738616"/>
                <a:gd name="connsiteY7" fmla="*/ 3675888 h 5588508"/>
                <a:gd name="connsiteX8" fmla="*/ 170688 w 8738616"/>
                <a:gd name="connsiteY8" fmla="*/ 0 h 5588508"/>
                <a:gd name="connsiteX0" fmla="*/ 170688 w 8738616"/>
                <a:gd name="connsiteY0" fmla="*/ 0 h 5588508"/>
                <a:gd name="connsiteX1" fmla="*/ 243840 w 8738616"/>
                <a:gd name="connsiteY1" fmla="*/ 9144 h 5588508"/>
                <a:gd name="connsiteX2" fmla="*/ 1691640 w 8738616"/>
                <a:gd name="connsiteY2" fmla="*/ 4047744 h 5588508"/>
                <a:gd name="connsiteX3" fmla="*/ 6352032 w 8738616"/>
                <a:gd name="connsiteY3" fmla="*/ 0 h 5588508"/>
                <a:gd name="connsiteX4" fmla="*/ 8738616 w 8738616"/>
                <a:gd name="connsiteY4" fmla="*/ 18288 h 5588508"/>
                <a:gd name="connsiteX5" fmla="*/ 6525768 w 8738616"/>
                <a:gd name="connsiteY5" fmla="*/ 3319272 h 5588508"/>
                <a:gd name="connsiteX6" fmla="*/ 2624328 w 8738616"/>
                <a:gd name="connsiteY6" fmla="*/ 5538216 h 5588508"/>
                <a:gd name="connsiteX7" fmla="*/ 280416 w 8738616"/>
                <a:gd name="connsiteY7" fmla="*/ 3675888 h 5588508"/>
                <a:gd name="connsiteX8" fmla="*/ 170688 w 8738616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128524 w 8696452"/>
                <a:gd name="connsiteY0" fmla="*/ 0 h 5588508"/>
                <a:gd name="connsiteX1" fmla="*/ 201676 w 8696452"/>
                <a:gd name="connsiteY1" fmla="*/ 9144 h 5588508"/>
                <a:gd name="connsiteX2" fmla="*/ 1649476 w 8696452"/>
                <a:gd name="connsiteY2" fmla="*/ 4047744 h 5588508"/>
                <a:gd name="connsiteX3" fmla="*/ 6309868 w 8696452"/>
                <a:gd name="connsiteY3" fmla="*/ 0 h 5588508"/>
                <a:gd name="connsiteX4" fmla="*/ 8696452 w 8696452"/>
                <a:gd name="connsiteY4" fmla="*/ 18288 h 5588508"/>
                <a:gd name="connsiteX5" fmla="*/ 6483604 w 8696452"/>
                <a:gd name="connsiteY5" fmla="*/ 3319272 h 5588508"/>
                <a:gd name="connsiteX6" fmla="*/ 2582164 w 8696452"/>
                <a:gd name="connsiteY6" fmla="*/ 5538216 h 5588508"/>
                <a:gd name="connsiteX7" fmla="*/ 238252 w 8696452"/>
                <a:gd name="connsiteY7" fmla="*/ 3675888 h 5588508"/>
                <a:gd name="connsiteX8" fmla="*/ 128524 w 8696452"/>
                <a:gd name="connsiteY8" fmla="*/ 0 h 5588508"/>
                <a:gd name="connsiteX0" fmla="*/ 299950 w 8866992"/>
                <a:gd name="connsiteY0" fmla="*/ 7974 h 5588508"/>
                <a:gd name="connsiteX1" fmla="*/ 372216 w 8866992"/>
                <a:gd name="connsiteY1" fmla="*/ 9144 h 5588508"/>
                <a:gd name="connsiteX2" fmla="*/ 1820016 w 8866992"/>
                <a:gd name="connsiteY2" fmla="*/ 4047744 h 5588508"/>
                <a:gd name="connsiteX3" fmla="*/ 6480408 w 8866992"/>
                <a:gd name="connsiteY3" fmla="*/ 0 h 5588508"/>
                <a:gd name="connsiteX4" fmla="*/ 8866992 w 8866992"/>
                <a:gd name="connsiteY4" fmla="*/ 18288 h 5588508"/>
                <a:gd name="connsiteX5" fmla="*/ 6654144 w 8866992"/>
                <a:gd name="connsiteY5" fmla="*/ 3319272 h 5588508"/>
                <a:gd name="connsiteX6" fmla="*/ 2752704 w 8866992"/>
                <a:gd name="connsiteY6" fmla="*/ 5538216 h 5588508"/>
                <a:gd name="connsiteX7" fmla="*/ 408792 w 8866992"/>
                <a:gd name="connsiteY7" fmla="*/ 3675888 h 5588508"/>
                <a:gd name="connsiteX8" fmla="*/ 299950 w 8866992"/>
                <a:gd name="connsiteY8" fmla="*/ 7974 h 5588508"/>
                <a:gd name="connsiteX0" fmla="*/ 299950 w 8866992"/>
                <a:gd name="connsiteY0" fmla="*/ 7974 h 5588508"/>
                <a:gd name="connsiteX1" fmla="*/ 372216 w 8866992"/>
                <a:gd name="connsiteY1" fmla="*/ 9144 h 5588508"/>
                <a:gd name="connsiteX2" fmla="*/ 1820016 w 8866992"/>
                <a:gd name="connsiteY2" fmla="*/ 4047744 h 5588508"/>
                <a:gd name="connsiteX3" fmla="*/ 6480408 w 8866992"/>
                <a:gd name="connsiteY3" fmla="*/ 0 h 5588508"/>
                <a:gd name="connsiteX4" fmla="*/ 8866992 w 8866992"/>
                <a:gd name="connsiteY4" fmla="*/ 18288 h 5588508"/>
                <a:gd name="connsiteX5" fmla="*/ 6654144 w 8866992"/>
                <a:gd name="connsiteY5" fmla="*/ 3319272 h 5588508"/>
                <a:gd name="connsiteX6" fmla="*/ 2752704 w 8866992"/>
                <a:gd name="connsiteY6" fmla="*/ 5538216 h 5588508"/>
                <a:gd name="connsiteX7" fmla="*/ 408792 w 8866992"/>
                <a:gd name="connsiteY7" fmla="*/ 3675888 h 5588508"/>
                <a:gd name="connsiteX8" fmla="*/ 299950 w 8866992"/>
                <a:gd name="connsiteY8" fmla="*/ 7974 h 5588508"/>
                <a:gd name="connsiteX0" fmla="*/ 190222 w 8757264"/>
                <a:gd name="connsiteY0" fmla="*/ 7974 h 5588508"/>
                <a:gd name="connsiteX1" fmla="*/ 262488 w 8757264"/>
                <a:gd name="connsiteY1" fmla="*/ 9144 h 5588508"/>
                <a:gd name="connsiteX2" fmla="*/ 1710288 w 8757264"/>
                <a:gd name="connsiteY2" fmla="*/ 4047744 h 5588508"/>
                <a:gd name="connsiteX3" fmla="*/ 6370680 w 8757264"/>
                <a:gd name="connsiteY3" fmla="*/ 0 h 5588508"/>
                <a:gd name="connsiteX4" fmla="*/ 8757264 w 8757264"/>
                <a:gd name="connsiteY4" fmla="*/ 18288 h 5588508"/>
                <a:gd name="connsiteX5" fmla="*/ 6544416 w 8757264"/>
                <a:gd name="connsiteY5" fmla="*/ 3319272 h 5588508"/>
                <a:gd name="connsiteX6" fmla="*/ 2642976 w 8757264"/>
                <a:gd name="connsiteY6" fmla="*/ 5538216 h 5588508"/>
                <a:gd name="connsiteX7" fmla="*/ 299064 w 8757264"/>
                <a:gd name="connsiteY7" fmla="*/ 3675888 h 5588508"/>
                <a:gd name="connsiteX8" fmla="*/ 190222 w 8757264"/>
                <a:gd name="connsiteY8" fmla="*/ 7974 h 5588508"/>
                <a:gd name="connsiteX0" fmla="*/ 190222 w 8757264"/>
                <a:gd name="connsiteY0" fmla="*/ 7974 h 5588508"/>
                <a:gd name="connsiteX1" fmla="*/ 262488 w 8757264"/>
                <a:gd name="connsiteY1" fmla="*/ 9144 h 5588508"/>
                <a:gd name="connsiteX2" fmla="*/ 1710288 w 8757264"/>
                <a:gd name="connsiteY2" fmla="*/ 4047744 h 5588508"/>
                <a:gd name="connsiteX3" fmla="*/ 6376776 w 8757264"/>
                <a:gd name="connsiteY3" fmla="*/ 0 h 5588508"/>
                <a:gd name="connsiteX4" fmla="*/ 8757264 w 8757264"/>
                <a:gd name="connsiteY4" fmla="*/ 18288 h 5588508"/>
                <a:gd name="connsiteX5" fmla="*/ 6544416 w 8757264"/>
                <a:gd name="connsiteY5" fmla="*/ 3319272 h 5588508"/>
                <a:gd name="connsiteX6" fmla="*/ 2642976 w 8757264"/>
                <a:gd name="connsiteY6" fmla="*/ 5538216 h 5588508"/>
                <a:gd name="connsiteX7" fmla="*/ 299064 w 8757264"/>
                <a:gd name="connsiteY7" fmla="*/ 3675888 h 5588508"/>
                <a:gd name="connsiteX8" fmla="*/ 190222 w 8757264"/>
                <a:gd name="connsiteY8" fmla="*/ 7974 h 5588508"/>
                <a:gd name="connsiteX0" fmla="*/ 190222 w 8757264"/>
                <a:gd name="connsiteY0" fmla="*/ 0 h 5580534"/>
                <a:gd name="connsiteX1" fmla="*/ 262488 w 8757264"/>
                <a:gd name="connsiteY1" fmla="*/ 1170 h 5580534"/>
                <a:gd name="connsiteX2" fmla="*/ 1710288 w 8757264"/>
                <a:gd name="connsiteY2" fmla="*/ 4039770 h 5580534"/>
                <a:gd name="connsiteX3" fmla="*/ 6364584 w 8757264"/>
                <a:gd name="connsiteY3" fmla="*/ 10314 h 5580534"/>
                <a:gd name="connsiteX4" fmla="*/ 8757264 w 8757264"/>
                <a:gd name="connsiteY4" fmla="*/ 10314 h 5580534"/>
                <a:gd name="connsiteX5" fmla="*/ 6544416 w 8757264"/>
                <a:gd name="connsiteY5" fmla="*/ 3311298 h 5580534"/>
                <a:gd name="connsiteX6" fmla="*/ 2642976 w 8757264"/>
                <a:gd name="connsiteY6" fmla="*/ 5530242 h 5580534"/>
                <a:gd name="connsiteX7" fmla="*/ 299064 w 8757264"/>
                <a:gd name="connsiteY7" fmla="*/ 3667914 h 5580534"/>
                <a:gd name="connsiteX8" fmla="*/ 190222 w 8757264"/>
                <a:gd name="connsiteY8" fmla="*/ 0 h 5580534"/>
                <a:gd name="connsiteX0" fmla="*/ 190222 w 8760312"/>
                <a:gd name="connsiteY0" fmla="*/ 0 h 5580534"/>
                <a:gd name="connsiteX1" fmla="*/ 262488 w 8760312"/>
                <a:gd name="connsiteY1" fmla="*/ 1170 h 5580534"/>
                <a:gd name="connsiteX2" fmla="*/ 1710288 w 8760312"/>
                <a:gd name="connsiteY2" fmla="*/ 4039770 h 5580534"/>
                <a:gd name="connsiteX3" fmla="*/ 6364584 w 8760312"/>
                <a:gd name="connsiteY3" fmla="*/ 10314 h 5580534"/>
                <a:gd name="connsiteX4" fmla="*/ 8760312 w 8760312"/>
                <a:gd name="connsiteY4" fmla="*/ 1170 h 5580534"/>
                <a:gd name="connsiteX5" fmla="*/ 6544416 w 8760312"/>
                <a:gd name="connsiteY5" fmla="*/ 3311298 h 5580534"/>
                <a:gd name="connsiteX6" fmla="*/ 2642976 w 8760312"/>
                <a:gd name="connsiteY6" fmla="*/ 5530242 h 5580534"/>
                <a:gd name="connsiteX7" fmla="*/ 299064 w 8760312"/>
                <a:gd name="connsiteY7" fmla="*/ 3667914 h 5580534"/>
                <a:gd name="connsiteX8" fmla="*/ 190222 w 8760312"/>
                <a:gd name="connsiteY8" fmla="*/ 0 h 5580534"/>
                <a:gd name="connsiteX0" fmla="*/ 190222 w 8760312"/>
                <a:gd name="connsiteY0" fmla="*/ 0 h 5580534"/>
                <a:gd name="connsiteX1" fmla="*/ 262488 w 8760312"/>
                <a:gd name="connsiteY1" fmla="*/ 1170 h 5580534"/>
                <a:gd name="connsiteX2" fmla="*/ 1710288 w 8760312"/>
                <a:gd name="connsiteY2" fmla="*/ 4039770 h 5580534"/>
                <a:gd name="connsiteX3" fmla="*/ 6364584 w 8760312"/>
                <a:gd name="connsiteY3" fmla="*/ 10314 h 5580534"/>
                <a:gd name="connsiteX4" fmla="*/ 8760312 w 8760312"/>
                <a:gd name="connsiteY4" fmla="*/ 1170 h 5580534"/>
                <a:gd name="connsiteX5" fmla="*/ 6544416 w 8760312"/>
                <a:gd name="connsiteY5" fmla="*/ 3311298 h 5580534"/>
                <a:gd name="connsiteX6" fmla="*/ 2642976 w 8760312"/>
                <a:gd name="connsiteY6" fmla="*/ 5530242 h 5580534"/>
                <a:gd name="connsiteX7" fmla="*/ 299064 w 8760312"/>
                <a:gd name="connsiteY7" fmla="*/ 3667914 h 5580534"/>
                <a:gd name="connsiteX8" fmla="*/ 190222 w 8760312"/>
                <a:gd name="connsiteY8" fmla="*/ 0 h 558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0312" h="5580534">
                  <a:moveTo>
                    <a:pt x="190222" y="0"/>
                  </a:moveTo>
                  <a:lnTo>
                    <a:pt x="262488" y="1170"/>
                  </a:lnTo>
                  <a:cubicBezTo>
                    <a:pt x="186288" y="616866"/>
                    <a:pt x="82656" y="3864510"/>
                    <a:pt x="1710288" y="4039770"/>
                  </a:cubicBezTo>
                  <a:cubicBezTo>
                    <a:pt x="3401928" y="4215030"/>
                    <a:pt x="5012796" y="2790090"/>
                    <a:pt x="6364584" y="10314"/>
                  </a:cubicBezTo>
                  <a:lnTo>
                    <a:pt x="8760312" y="1170"/>
                  </a:lnTo>
                  <a:cubicBezTo>
                    <a:pt x="8396076" y="642774"/>
                    <a:pt x="7551780" y="2331874"/>
                    <a:pt x="6544416" y="3311298"/>
                  </a:cubicBezTo>
                  <a:cubicBezTo>
                    <a:pt x="5537052" y="4290722"/>
                    <a:pt x="4000860" y="5479950"/>
                    <a:pt x="2642976" y="5530242"/>
                  </a:cubicBezTo>
                  <a:cubicBezTo>
                    <a:pt x="1285092" y="5580534"/>
                    <a:pt x="598128" y="4598765"/>
                    <a:pt x="299064" y="3667914"/>
                  </a:cubicBezTo>
                  <a:cubicBezTo>
                    <a:pt x="0" y="2737063"/>
                    <a:pt x="138406" y="461772"/>
                    <a:pt x="190222" y="0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5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573886" y="-25028"/>
              <a:ext cx="8568113" cy="5507299"/>
            </a:xfrm>
            <a:custGeom>
              <a:avLst/>
              <a:gdLst>
                <a:gd name="connsiteX0" fmla="*/ 0 w 8531352"/>
                <a:gd name="connsiteY0" fmla="*/ 0 h 5093208"/>
                <a:gd name="connsiteX1" fmla="*/ 1060704 w 8531352"/>
                <a:gd name="connsiteY1" fmla="*/ 3867912 h 5093208"/>
                <a:gd name="connsiteX2" fmla="*/ 3712464 w 8531352"/>
                <a:gd name="connsiteY2" fmla="*/ 5093208 h 5093208"/>
                <a:gd name="connsiteX3" fmla="*/ 8531352 w 8531352"/>
                <a:gd name="connsiteY3" fmla="*/ 1581912 h 5093208"/>
                <a:gd name="connsiteX4" fmla="*/ 8531352 w 8531352"/>
                <a:gd name="connsiteY4" fmla="*/ 1527048 h 5093208"/>
                <a:gd name="connsiteX5" fmla="*/ 3685032 w 8531352"/>
                <a:gd name="connsiteY5" fmla="*/ 5038344 h 5093208"/>
                <a:gd name="connsiteX6" fmla="*/ 1097280 w 8531352"/>
                <a:gd name="connsiteY6" fmla="*/ 3840480 h 5093208"/>
                <a:gd name="connsiteX7" fmla="*/ 0 w 8531352"/>
                <a:gd name="connsiteY7" fmla="*/ 0 h 5093208"/>
                <a:gd name="connsiteX0" fmla="*/ 0 w 8531352"/>
                <a:gd name="connsiteY0" fmla="*/ 0 h 5474208"/>
                <a:gd name="connsiteX1" fmla="*/ 1060704 w 8531352"/>
                <a:gd name="connsiteY1" fmla="*/ 3867912 h 5474208"/>
                <a:gd name="connsiteX2" fmla="*/ 3712464 w 8531352"/>
                <a:gd name="connsiteY2" fmla="*/ 5093208 h 5474208"/>
                <a:gd name="connsiteX3" fmla="*/ 8531352 w 8531352"/>
                <a:gd name="connsiteY3" fmla="*/ 1581912 h 5474208"/>
                <a:gd name="connsiteX4" fmla="*/ 8531352 w 8531352"/>
                <a:gd name="connsiteY4" fmla="*/ 1527048 h 5474208"/>
                <a:gd name="connsiteX5" fmla="*/ 3685032 w 8531352"/>
                <a:gd name="connsiteY5" fmla="*/ 5038344 h 5474208"/>
                <a:gd name="connsiteX6" fmla="*/ 1097280 w 8531352"/>
                <a:gd name="connsiteY6" fmla="*/ 3840480 h 5474208"/>
                <a:gd name="connsiteX7" fmla="*/ 0 w 8531352"/>
                <a:gd name="connsiteY7" fmla="*/ 0 h 5474208"/>
                <a:gd name="connsiteX0" fmla="*/ 0 w 8531352"/>
                <a:gd name="connsiteY0" fmla="*/ 0 h 5474208"/>
                <a:gd name="connsiteX1" fmla="*/ 1060704 w 8531352"/>
                <a:gd name="connsiteY1" fmla="*/ 3867912 h 5474208"/>
                <a:gd name="connsiteX2" fmla="*/ 3712464 w 8531352"/>
                <a:gd name="connsiteY2" fmla="*/ 5093208 h 5474208"/>
                <a:gd name="connsiteX3" fmla="*/ 8531352 w 8531352"/>
                <a:gd name="connsiteY3" fmla="*/ 1581912 h 5474208"/>
                <a:gd name="connsiteX4" fmla="*/ 8531352 w 8531352"/>
                <a:gd name="connsiteY4" fmla="*/ 1527048 h 5474208"/>
                <a:gd name="connsiteX5" fmla="*/ 3685032 w 8531352"/>
                <a:gd name="connsiteY5" fmla="*/ 5038344 h 5474208"/>
                <a:gd name="connsiteX6" fmla="*/ 1097280 w 8531352"/>
                <a:gd name="connsiteY6" fmla="*/ 3840480 h 5474208"/>
                <a:gd name="connsiteX7" fmla="*/ 0 w 8531352"/>
                <a:gd name="connsiteY7" fmla="*/ 0 h 5474208"/>
                <a:gd name="connsiteX0" fmla="*/ 0 w 8531352"/>
                <a:gd name="connsiteY0" fmla="*/ 4572 h 5478780"/>
                <a:gd name="connsiteX1" fmla="*/ 1060704 w 8531352"/>
                <a:gd name="connsiteY1" fmla="*/ 3872484 h 5478780"/>
                <a:gd name="connsiteX2" fmla="*/ 3712464 w 8531352"/>
                <a:gd name="connsiteY2" fmla="*/ 5097780 h 5478780"/>
                <a:gd name="connsiteX3" fmla="*/ 8531352 w 8531352"/>
                <a:gd name="connsiteY3" fmla="*/ 1586484 h 5478780"/>
                <a:gd name="connsiteX4" fmla="*/ 8531352 w 8531352"/>
                <a:gd name="connsiteY4" fmla="*/ 1531620 h 5478780"/>
                <a:gd name="connsiteX5" fmla="*/ 3685032 w 8531352"/>
                <a:gd name="connsiteY5" fmla="*/ 5042916 h 5478780"/>
                <a:gd name="connsiteX6" fmla="*/ 1097280 w 8531352"/>
                <a:gd name="connsiteY6" fmla="*/ 3845052 h 5478780"/>
                <a:gd name="connsiteX7" fmla="*/ 0 w 8531352"/>
                <a:gd name="connsiteY7" fmla="*/ 4572 h 5478780"/>
                <a:gd name="connsiteX0" fmla="*/ 6096 w 8537448"/>
                <a:gd name="connsiteY0" fmla="*/ 4572 h 5478780"/>
                <a:gd name="connsiteX1" fmla="*/ 1066800 w 8537448"/>
                <a:gd name="connsiteY1" fmla="*/ 3872484 h 5478780"/>
                <a:gd name="connsiteX2" fmla="*/ 3718560 w 8537448"/>
                <a:gd name="connsiteY2" fmla="*/ 5097780 h 5478780"/>
                <a:gd name="connsiteX3" fmla="*/ 8537448 w 8537448"/>
                <a:gd name="connsiteY3" fmla="*/ 1586484 h 5478780"/>
                <a:gd name="connsiteX4" fmla="*/ 8537448 w 8537448"/>
                <a:gd name="connsiteY4" fmla="*/ 1531620 h 5478780"/>
                <a:gd name="connsiteX5" fmla="*/ 3691128 w 8537448"/>
                <a:gd name="connsiteY5" fmla="*/ 5042916 h 5478780"/>
                <a:gd name="connsiteX6" fmla="*/ 1103376 w 8537448"/>
                <a:gd name="connsiteY6" fmla="*/ 3845052 h 5478780"/>
                <a:gd name="connsiteX7" fmla="*/ 6096 w 8537448"/>
                <a:gd name="connsiteY7" fmla="*/ 4572 h 5478780"/>
                <a:gd name="connsiteX0" fmla="*/ 6096 w 8537448"/>
                <a:gd name="connsiteY0" fmla="*/ 0 h 5474208"/>
                <a:gd name="connsiteX1" fmla="*/ 1066800 w 8537448"/>
                <a:gd name="connsiteY1" fmla="*/ 3867912 h 5474208"/>
                <a:gd name="connsiteX2" fmla="*/ 3718560 w 8537448"/>
                <a:gd name="connsiteY2" fmla="*/ 5093208 h 5474208"/>
                <a:gd name="connsiteX3" fmla="*/ 8537448 w 8537448"/>
                <a:gd name="connsiteY3" fmla="*/ 1581912 h 5474208"/>
                <a:gd name="connsiteX4" fmla="*/ 8537448 w 8537448"/>
                <a:gd name="connsiteY4" fmla="*/ 1527048 h 5474208"/>
                <a:gd name="connsiteX5" fmla="*/ 3691128 w 8537448"/>
                <a:gd name="connsiteY5" fmla="*/ 5038344 h 5474208"/>
                <a:gd name="connsiteX6" fmla="*/ 1103376 w 8537448"/>
                <a:gd name="connsiteY6" fmla="*/ 3840480 h 5474208"/>
                <a:gd name="connsiteX7" fmla="*/ 6096 w 8537448"/>
                <a:gd name="connsiteY7" fmla="*/ 0 h 5474208"/>
                <a:gd name="connsiteX0" fmla="*/ 173002 w 8704354"/>
                <a:gd name="connsiteY0" fmla="*/ 633958 h 6108166"/>
                <a:gd name="connsiteX1" fmla="*/ 1233706 w 8704354"/>
                <a:gd name="connsiteY1" fmla="*/ 4501870 h 6108166"/>
                <a:gd name="connsiteX2" fmla="*/ 3885466 w 8704354"/>
                <a:gd name="connsiteY2" fmla="*/ 5727166 h 6108166"/>
                <a:gd name="connsiteX3" fmla="*/ 8704354 w 8704354"/>
                <a:gd name="connsiteY3" fmla="*/ 2215870 h 6108166"/>
                <a:gd name="connsiteX4" fmla="*/ 8704354 w 8704354"/>
                <a:gd name="connsiteY4" fmla="*/ 2161006 h 6108166"/>
                <a:gd name="connsiteX5" fmla="*/ 3858034 w 8704354"/>
                <a:gd name="connsiteY5" fmla="*/ 5672302 h 6108166"/>
                <a:gd name="connsiteX6" fmla="*/ 1270282 w 8704354"/>
                <a:gd name="connsiteY6" fmla="*/ 4474438 h 6108166"/>
                <a:gd name="connsiteX7" fmla="*/ 195692 w 8704354"/>
                <a:gd name="connsiteY7" fmla="*/ 698123 h 6108166"/>
                <a:gd name="connsiteX8" fmla="*/ 173002 w 8704354"/>
                <a:gd name="connsiteY8" fmla="*/ 633958 h 6108166"/>
                <a:gd name="connsiteX0" fmla="*/ 173002 w 8704354"/>
                <a:gd name="connsiteY0" fmla="*/ 633958 h 6108166"/>
                <a:gd name="connsiteX1" fmla="*/ 1233706 w 8704354"/>
                <a:gd name="connsiteY1" fmla="*/ 4501870 h 6108166"/>
                <a:gd name="connsiteX2" fmla="*/ 3885466 w 8704354"/>
                <a:gd name="connsiteY2" fmla="*/ 5727166 h 6108166"/>
                <a:gd name="connsiteX3" fmla="*/ 8704354 w 8704354"/>
                <a:gd name="connsiteY3" fmla="*/ 2215870 h 6108166"/>
                <a:gd name="connsiteX4" fmla="*/ 8704354 w 8704354"/>
                <a:gd name="connsiteY4" fmla="*/ 2161006 h 6108166"/>
                <a:gd name="connsiteX5" fmla="*/ 3858034 w 8704354"/>
                <a:gd name="connsiteY5" fmla="*/ 5672302 h 6108166"/>
                <a:gd name="connsiteX6" fmla="*/ 1270282 w 8704354"/>
                <a:gd name="connsiteY6" fmla="*/ 4474438 h 6108166"/>
                <a:gd name="connsiteX7" fmla="*/ 195692 w 8704354"/>
                <a:gd name="connsiteY7" fmla="*/ 698123 h 6108166"/>
                <a:gd name="connsiteX8" fmla="*/ 173002 w 8704354"/>
                <a:gd name="connsiteY8" fmla="*/ 633958 h 6108166"/>
                <a:gd name="connsiteX0" fmla="*/ 173002 w 8704354"/>
                <a:gd name="connsiteY0" fmla="*/ 652115 h 6126323"/>
                <a:gd name="connsiteX1" fmla="*/ 1233706 w 8704354"/>
                <a:gd name="connsiteY1" fmla="*/ 4520027 h 6126323"/>
                <a:gd name="connsiteX2" fmla="*/ 3885466 w 8704354"/>
                <a:gd name="connsiteY2" fmla="*/ 5745323 h 6126323"/>
                <a:gd name="connsiteX3" fmla="*/ 8704354 w 8704354"/>
                <a:gd name="connsiteY3" fmla="*/ 2234027 h 6126323"/>
                <a:gd name="connsiteX4" fmla="*/ 8704354 w 8704354"/>
                <a:gd name="connsiteY4" fmla="*/ 2179163 h 6126323"/>
                <a:gd name="connsiteX5" fmla="*/ 3858034 w 8704354"/>
                <a:gd name="connsiteY5" fmla="*/ 5690459 h 6126323"/>
                <a:gd name="connsiteX6" fmla="*/ 1270282 w 8704354"/>
                <a:gd name="connsiteY6" fmla="*/ 4492595 h 6126323"/>
                <a:gd name="connsiteX7" fmla="*/ 271892 w 8704354"/>
                <a:gd name="connsiteY7" fmla="*/ 640080 h 6126323"/>
                <a:gd name="connsiteX8" fmla="*/ 173002 w 8704354"/>
                <a:gd name="connsiteY8" fmla="*/ 652115 h 6126323"/>
                <a:gd name="connsiteX0" fmla="*/ 190469 w 8721821"/>
                <a:gd name="connsiteY0" fmla="*/ 733123 h 6207331"/>
                <a:gd name="connsiteX1" fmla="*/ 1251173 w 8721821"/>
                <a:gd name="connsiteY1" fmla="*/ 4601035 h 6207331"/>
                <a:gd name="connsiteX2" fmla="*/ 3902933 w 8721821"/>
                <a:gd name="connsiteY2" fmla="*/ 5826331 h 6207331"/>
                <a:gd name="connsiteX3" fmla="*/ 8721821 w 8721821"/>
                <a:gd name="connsiteY3" fmla="*/ 2315035 h 6207331"/>
                <a:gd name="connsiteX4" fmla="*/ 8721821 w 8721821"/>
                <a:gd name="connsiteY4" fmla="*/ 2260171 h 6207331"/>
                <a:gd name="connsiteX5" fmla="*/ 3875501 w 8721821"/>
                <a:gd name="connsiteY5" fmla="*/ 5771467 h 6207331"/>
                <a:gd name="connsiteX6" fmla="*/ 1287749 w 8721821"/>
                <a:gd name="connsiteY6" fmla="*/ 4573603 h 6207331"/>
                <a:gd name="connsiteX7" fmla="*/ 289359 w 8721821"/>
                <a:gd name="connsiteY7" fmla="*/ 721088 h 6207331"/>
                <a:gd name="connsiteX8" fmla="*/ 108356 w 8721821"/>
                <a:gd name="connsiteY8" fmla="*/ 247077 h 6207331"/>
                <a:gd name="connsiteX9" fmla="*/ 190469 w 8721821"/>
                <a:gd name="connsiteY9" fmla="*/ 733123 h 6207331"/>
                <a:gd name="connsiteX0" fmla="*/ 160302 w 8691654"/>
                <a:gd name="connsiteY0" fmla="*/ 652115 h 6126323"/>
                <a:gd name="connsiteX1" fmla="*/ 1221006 w 8691654"/>
                <a:gd name="connsiteY1" fmla="*/ 4520027 h 6126323"/>
                <a:gd name="connsiteX2" fmla="*/ 3872766 w 8691654"/>
                <a:gd name="connsiteY2" fmla="*/ 5745323 h 6126323"/>
                <a:gd name="connsiteX3" fmla="*/ 8691654 w 8691654"/>
                <a:gd name="connsiteY3" fmla="*/ 2234027 h 6126323"/>
                <a:gd name="connsiteX4" fmla="*/ 8691654 w 8691654"/>
                <a:gd name="connsiteY4" fmla="*/ 2179163 h 6126323"/>
                <a:gd name="connsiteX5" fmla="*/ 3845334 w 8691654"/>
                <a:gd name="connsiteY5" fmla="*/ 5690459 h 6126323"/>
                <a:gd name="connsiteX6" fmla="*/ 1257582 w 8691654"/>
                <a:gd name="connsiteY6" fmla="*/ 4492595 h 6126323"/>
                <a:gd name="connsiteX7" fmla="*/ 259192 w 8691654"/>
                <a:gd name="connsiteY7" fmla="*/ 640080 h 6126323"/>
                <a:gd name="connsiteX8" fmla="*/ 160302 w 8691654"/>
                <a:gd name="connsiteY8" fmla="*/ 652115 h 6126323"/>
                <a:gd name="connsiteX0" fmla="*/ 0 w 8531352"/>
                <a:gd name="connsiteY0" fmla="*/ 12035 h 5486243"/>
                <a:gd name="connsiteX1" fmla="*/ 1060704 w 8531352"/>
                <a:gd name="connsiteY1" fmla="*/ 3879947 h 5486243"/>
                <a:gd name="connsiteX2" fmla="*/ 3712464 w 8531352"/>
                <a:gd name="connsiteY2" fmla="*/ 5105243 h 5486243"/>
                <a:gd name="connsiteX3" fmla="*/ 8531352 w 8531352"/>
                <a:gd name="connsiteY3" fmla="*/ 1593947 h 5486243"/>
                <a:gd name="connsiteX4" fmla="*/ 8531352 w 8531352"/>
                <a:gd name="connsiteY4" fmla="*/ 1539083 h 5486243"/>
                <a:gd name="connsiteX5" fmla="*/ 3685032 w 8531352"/>
                <a:gd name="connsiteY5" fmla="*/ 5050379 h 5486243"/>
                <a:gd name="connsiteX6" fmla="*/ 1097280 w 8531352"/>
                <a:gd name="connsiteY6" fmla="*/ 3852515 h 5486243"/>
                <a:gd name="connsiteX7" fmla="*/ 98890 w 8531352"/>
                <a:gd name="connsiteY7" fmla="*/ 0 h 5486243"/>
                <a:gd name="connsiteX8" fmla="*/ 0 w 8531352"/>
                <a:gd name="connsiteY8" fmla="*/ 12035 h 5486243"/>
                <a:gd name="connsiteX0" fmla="*/ 0 w 8531352"/>
                <a:gd name="connsiteY0" fmla="*/ 12035 h 5486243"/>
                <a:gd name="connsiteX1" fmla="*/ 1060704 w 8531352"/>
                <a:gd name="connsiteY1" fmla="*/ 3879947 h 5486243"/>
                <a:gd name="connsiteX2" fmla="*/ 3712464 w 8531352"/>
                <a:gd name="connsiteY2" fmla="*/ 5105243 h 5486243"/>
                <a:gd name="connsiteX3" fmla="*/ 8531352 w 8531352"/>
                <a:gd name="connsiteY3" fmla="*/ 1593947 h 5486243"/>
                <a:gd name="connsiteX4" fmla="*/ 8531352 w 8531352"/>
                <a:gd name="connsiteY4" fmla="*/ 1539083 h 5486243"/>
                <a:gd name="connsiteX5" fmla="*/ 3685032 w 8531352"/>
                <a:gd name="connsiteY5" fmla="*/ 5050379 h 5486243"/>
                <a:gd name="connsiteX6" fmla="*/ 1097280 w 8531352"/>
                <a:gd name="connsiteY6" fmla="*/ 3852515 h 5486243"/>
                <a:gd name="connsiteX7" fmla="*/ 98890 w 8531352"/>
                <a:gd name="connsiteY7" fmla="*/ 0 h 5486243"/>
                <a:gd name="connsiteX8" fmla="*/ 0 w 8531352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1163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401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401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2035 h 5486243"/>
                <a:gd name="connsiteX1" fmla="*/ 1078129 w 8548777"/>
                <a:gd name="connsiteY1" fmla="*/ 3879947 h 5486243"/>
                <a:gd name="connsiteX2" fmla="*/ 3729889 w 8548777"/>
                <a:gd name="connsiteY2" fmla="*/ 5105243 h 5486243"/>
                <a:gd name="connsiteX3" fmla="*/ 8548777 w 8548777"/>
                <a:gd name="connsiteY3" fmla="*/ 1593947 h 5486243"/>
                <a:gd name="connsiteX4" fmla="*/ 8548777 w 8548777"/>
                <a:gd name="connsiteY4" fmla="*/ 1539083 h 5486243"/>
                <a:gd name="connsiteX5" fmla="*/ 3702457 w 8548777"/>
                <a:gd name="connsiteY5" fmla="*/ 5050379 h 5486243"/>
                <a:gd name="connsiteX6" fmla="*/ 1114705 w 8548777"/>
                <a:gd name="connsiteY6" fmla="*/ 3852515 h 5486243"/>
                <a:gd name="connsiteX7" fmla="*/ 40115 w 8548777"/>
                <a:gd name="connsiteY7" fmla="*/ 0 h 5486243"/>
                <a:gd name="connsiteX8" fmla="*/ 17425 w 8548777"/>
                <a:gd name="connsiteY8" fmla="*/ 12035 h 5486243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490091"/>
                <a:gd name="connsiteX1" fmla="*/ 1078129 w 8548777"/>
                <a:gd name="connsiteY1" fmla="*/ 3883795 h 5490091"/>
                <a:gd name="connsiteX2" fmla="*/ 3729889 w 8548777"/>
                <a:gd name="connsiteY2" fmla="*/ 5109091 h 5490091"/>
                <a:gd name="connsiteX3" fmla="*/ 8548777 w 8548777"/>
                <a:gd name="connsiteY3" fmla="*/ 1597795 h 5490091"/>
                <a:gd name="connsiteX4" fmla="*/ 8548777 w 8548777"/>
                <a:gd name="connsiteY4" fmla="*/ 1542931 h 5490091"/>
                <a:gd name="connsiteX5" fmla="*/ 3702457 w 8548777"/>
                <a:gd name="connsiteY5" fmla="*/ 5054227 h 5490091"/>
                <a:gd name="connsiteX6" fmla="*/ 1114705 w 8548777"/>
                <a:gd name="connsiteY6" fmla="*/ 3856363 h 5490091"/>
                <a:gd name="connsiteX7" fmla="*/ 40115 w 8548777"/>
                <a:gd name="connsiteY7" fmla="*/ 3848 h 5490091"/>
                <a:gd name="connsiteX8" fmla="*/ 17425 w 8548777"/>
                <a:gd name="connsiteY8" fmla="*/ 15883 h 5490091"/>
                <a:gd name="connsiteX0" fmla="*/ 17425 w 8548777"/>
                <a:gd name="connsiteY0" fmla="*/ 15883 h 5054227"/>
                <a:gd name="connsiteX1" fmla="*/ 1078129 w 8548777"/>
                <a:gd name="connsiteY1" fmla="*/ 3883795 h 5054227"/>
                <a:gd name="connsiteX2" fmla="*/ 3729889 w 8548777"/>
                <a:gd name="connsiteY2" fmla="*/ 4270891 h 5054227"/>
                <a:gd name="connsiteX3" fmla="*/ 8548777 w 8548777"/>
                <a:gd name="connsiteY3" fmla="*/ 1597795 h 5054227"/>
                <a:gd name="connsiteX4" fmla="*/ 8548777 w 8548777"/>
                <a:gd name="connsiteY4" fmla="*/ 1542931 h 5054227"/>
                <a:gd name="connsiteX5" fmla="*/ 3702457 w 8548777"/>
                <a:gd name="connsiteY5" fmla="*/ 5054227 h 5054227"/>
                <a:gd name="connsiteX6" fmla="*/ 1114705 w 8548777"/>
                <a:gd name="connsiteY6" fmla="*/ 3856363 h 5054227"/>
                <a:gd name="connsiteX7" fmla="*/ 40115 w 8548777"/>
                <a:gd name="connsiteY7" fmla="*/ 3848 h 5054227"/>
                <a:gd name="connsiteX8" fmla="*/ 17425 w 8548777"/>
                <a:gd name="connsiteY8" fmla="*/ 15883 h 5054227"/>
                <a:gd name="connsiteX0" fmla="*/ 17425 w 8548777"/>
                <a:gd name="connsiteY0" fmla="*/ 15883 h 4651891"/>
                <a:gd name="connsiteX1" fmla="*/ 1078129 w 8548777"/>
                <a:gd name="connsiteY1" fmla="*/ 3883795 h 4651891"/>
                <a:gd name="connsiteX2" fmla="*/ 3729889 w 8548777"/>
                <a:gd name="connsiteY2" fmla="*/ 4270891 h 4651891"/>
                <a:gd name="connsiteX3" fmla="*/ 8548777 w 8548777"/>
                <a:gd name="connsiteY3" fmla="*/ 1597795 h 4651891"/>
                <a:gd name="connsiteX4" fmla="*/ 8548777 w 8548777"/>
                <a:gd name="connsiteY4" fmla="*/ 1542931 h 4651891"/>
                <a:gd name="connsiteX5" fmla="*/ 3702457 w 8548777"/>
                <a:gd name="connsiteY5" fmla="*/ 3606427 h 4651891"/>
                <a:gd name="connsiteX6" fmla="*/ 1114705 w 8548777"/>
                <a:gd name="connsiteY6" fmla="*/ 3856363 h 4651891"/>
                <a:gd name="connsiteX7" fmla="*/ 40115 w 8548777"/>
                <a:gd name="connsiteY7" fmla="*/ 3848 h 4651891"/>
                <a:gd name="connsiteX8" fmla="*/ 17425 w 8548777"/>
                <a:gd name="connsiteY8" fmla="*/ 15883 h 4651891"/>
                <a:gd name="connsiteX0" fmla="*/ 17425 w 8548777"/>
                <a:gd name="connsiteY0" fmla="*/ 15883 h 5032891"/>
                <a:gd name="connsiteX1" fmla="*/ 1078129 w 8548777"/>
                <a:gd name="connsiteY1" fmla="*/ 3883795 h 5032891"/>
                <a:gd name="connsiteX2" fmla="*/ 5253889 w 8548777"/>
                <a:gd name="connsiteY2" fmla="*/ 4651891 h 5032891"/>
                <a:gd name="connsiteX3" fmla="*/ 8548777 w 8548777"/>
                <a:gd name="connsiteY3" fmla="*/ 1597795 h 5032891"/>
                <a:gd name="connsiteX4" fmla="*/ 8548777 w 8548777"/>
                <a:gd name="connsiteY4" fmla="*/ 1542931 h 5032891"/>
                <a:gd name="connsiteX5" fmla="*/ 3702457 w 8548777"/>
                <a:gd name="connsiteY5" fmla="*/ 3606427 h 5032891"/>
                <a:gd name="connsiteX6" fmla="*/ 1114705 w 8548777"/>
                <a:gd name="connsiteY6" fmla="*/ 3856363 h 5032891"/>
                <a:gd name="connsiteX7" fmla="*/ 40115 w 8548777"/>
                <a:gd name="connsiteY7" fmla="*/ 3848 h 5032891"/>
                <a:gd name="connsiteX8" fmla="*/ 17425 w 8548777"/>
                <a:gd name="connsiteY8" fmla="*/ 15883 h 5032891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114705 w 8548777"/>
                <a:gd name="connsiteY6" fmla="*/ 38563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114705 w 8548777"/>
                <a:gd name="connsiteY6" fmla="*/ 38563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648105 w 8548777"/>
                <a:gd name="connsiteY6" fmla="*/ 33229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17425 w 8548777"/>
                <a:gd name="connsiteY0" fmla="*/ 15883 h 5599819"/>
                <a:gd name="connsiteX1" fmla="*/ 1078129 w 8548777"/>
                <a:gd name="connsiteY1" fmla="*/ 3883795 h 5599819"/>
                <a:gd name="connsiteX2" fmla="*/ 5253889 w 8548777"/>
                <a:gd name="connsiteY2" fmla="*/ 4651891 h 5599819"/>
                <a:gd name="connsiteX3" fmla="*/ 8548777 w 8548777"/>
                <a:gd name="connsiteY3" fmla="*/ 1597795 h 5599819"/>
                <a:gd name="connsiteX4" fmla="*/ 8548777 w 8548777"/>
                <a:gd name="connsiteY4" fmla="*/ 1542931 h 5599819"/>
                <a:gd name="connsiteX5" fmla="*/ 3702457 w 8548777"/>
                <a:gd name="connsiteY5" fmla="*/ 3606427 h 5599819"/>
                <a:gd name="connsiteX6" fmla="*/ 1648105 w 8548777"/>
                <a:gd name="connsiteY6" fmla="*/ 3322963 h 5599819"/>
                <a:gd name="connsiteX7" fmla="*/ 40115 w 8548777"/>
                <a:gd name="connsiteY7" fmla="*/ 3848 h 5599819"/>
                <a:gd name="connsiteX8" fmla="*/ 17425 w 8548777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31352 w 8531352"/>
                <a:gd name="connsiteY4" fmla="*/ 1542931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1352"/>
                <a:gd name="connsiteY0" fmla="*/ 15883 h 5599819"/>
                <a:gd name="connsiteX1" fmla="*/ 1060704 w 8531352"/>
                <a:gd name="connsiteY1" fmla="*/ 3883795 h 5599819"/>
                <a:gd name="connsiteX2" fmla="*/ 5236464 w 8531352"/>
                <a:gd name="connsiteY2" fmla="*/ 4651891 h 5599819"/>
                <a:gd name="connsiteX3" fmla="*/ 8531352 w 8531352"/>
                <a:gd name="connsiteY3" fmla="*/ 1597795 h 5599819"/>
                <a:gd name="connsiteX4" fmla="*/ 8528971 w 8531352"/>
                <a:gd name="connsiteY4" fmla="*/ 1514356 h 5599819"/>
                <a:gd name="connsiteX5" fmla="*/ 3685032 w 8531352"/>
                <a:gd name="connsiteY5" fmla="*/ 3606427 h 5599819"/>
                <a:gd name="connsiteX6" fmla="*/ 1630680 w 8531352"/>
                <a:gd name="connsiteY6" fmla="*/ 3322963 h 5599819"/>
                <a:gd name="connsiteX7" fmla="*/ 22690 w 8531352"/>
                <a:gd name="connsiteY7" fmla="*/ 3848 h 5599819"/>
                <a:gd name="connsiteX8" fmla="*/ 0 w 8531352"/>
                <a:gd name="connsiteY8" fmla="*/ 15883 h 5599819"/>
                <a:gd name="connsiteX0" fmla="*/ 0 w 8538496"/>
                <a:gd name="connsiteY0" fmla="*/ 15883 h 5044003"/>
                <a:gd name="connsiteX1" fmla="*/ 1060704 w 8538496"/>
                <a:gd name="connsiteY1" fmla="*/ 3883795 h 5044003"/>
                <a:gd name="connsiteX2" fmla="*/ 5236464 w 8538496"/>
                <a:gd name="connsiteY2" fmla="*/ 4651891 h 5044003"/>
                <a:gd name="connsiteX3" fmla="*/ 8538496 w 8538496"/>
                <a:gd name="connsiteY3" fmla="*/ 1531120 h 5044003"/>
                <a:gd name="connsiteX4" fmla="*/ 8528971 w 8538496"/>
                <a:gd name="connsiteY4" fmla="*/ 1514356 h 5044003"/>
                <a:gd name="connsiteX5" fmla="*/ 3685032 w 8538496"/>
                <a:gd name="connsiteY5" fmla="*/ 3606427 h 5044003"/>
                <a:gd name="connsiteX6" fmla="*/ 1630680 w 8538496"/>
                <a:gd name="connsiteY6" fmla="*/ 3322963 h 5044003"/>
                <a:gd name="connsiteX7" fmla="*/ 22690 w 8538496"/>
                <a:gd name="connsiteY7" fmla="*/ 3848 h 5044003"/>
                <a:gd name="connsiteX8" fmla="*/ 0 w 8538496"/>
                <a:gd name="connsiteY8" fmla="*/ 15883 h 5044003"/>
                <a:gd name="connsiteX0" fmla="*/ 0 w 8538496"/>
                <a:gd name="connsiteY0" fmla="*/ 15883 h 5044003"/>
                <a:gd name="connsiteX1" fmla="*/ 1060704 w 8538496"/>
                <a:gd name="connsiteY1" fmla="*/ 3883795 h 5044003"/>
                <a:gd name="connsiteX2" fmla="*/ 5236464 w 8538496"/>
                <a:gd name="connsiteY2" fmla="*/ 4651891 h 5044003"/>
                <a:gd name="connsiteX3" fmla="*/ 8538496 w 8538496"/>
                <a:gd name="connsiteY3" fmla="*/ 1531120 h 5044003"/>
                <a:gd name="connsiteX4" fmla="*/ 8528971 w 8538496"/>
                <a:gd name="connsiteY4" fmla="*/ 1514356 h 5044003"/>
                <a:gd name="connsiteX5" fmla="*/ 5132832 w 8538496"/>
                <a:gd name="connsiteY5" fmla="*/ 4292227 h 5044003"/>
                <a:gd name="connsiteX6" fmla="*/ 1630680 w 8538496"/>
                <a:gd name="connsiteY6" fmla="*/ 3322963 h 5044003"/>
                <a:gd name="connsiteX7" fmla="*/ 22690 w 8538496"/>
                <a:gd name="connsiteY7" fmla="*/ 3848 h 5044003"/>
                <a:gd name="connsiteX8" fmla="*/ 0 w 8538496"/>
                <a:gd name="connsiteY8" fmla="*/ 15883 h 5044003"/>
                <a:gd name="connsiteX0" fmla="*/ 0 w 8538496"/>
                <a:gd name="connsiteY0" fmla="*/ 15883 h 5098867"/>
                <a:gd name="connsiteX1" fmla="*/ 1060704 w 8538496"/>
                <a:gd name="connsiteY1" fmla="*/ 3883795 h 5098867"/>
                <a:gd name="connsiteX2" fmla="*/ 5236464 w 8538496"/>
                <a:gd name="connsiteY2" fmla="*/ 4651891 h 5098867"/>
                <a:gd name="connsiteX3" fmla="*/ 8538496 w 8538496"/>
                <a:gd name="connsiteY3" fmla="*/ 1531120 h 5098867"/>
                <a:gd name="connsiteX4" fmla="*/ 8528971 w 8538496"/>
                <a:gd name="connsiteY4" fmla="*/ 1514356 h 5098867"/>
                <a:gd name="connsiteX5" fmla="*/ 5132832 w 8538496"/>
                <a:gd name="connsiteY5" fmla="*/ 4292227 h 5098867"/>
                <a:gd name="connsiteX6" fmla="*/ 1630680 w 8538496"/>
                <a:gd name="connsiteY6" fmla="*/ 3322963 h 5098867"/>
                <a:gd name="connsiteX7" fmla="*/ 22690 w 8538496"/>
                <a:gd name="connsiteY7" fmla="*/ 3848 h 5098867"/>
                <a:gd name="connsiteX8" fmla="*/ 0 w 8538496"/>
                <a:gd name="connsiteY8" fmla="*/ 15883 h 5098867"/>
                <a:gd name="connsiteX0" fmla="*/ 0 w 8538496"/>
                <a:gd name="connsiteY0" fmla="*/ 15883 h 5098867"/>
                <a:gd name="connsiteX1" fmla="*/ 1060704 w 8538496"/>
                <a:gd name="connsiteY1" fmla="*/ 3883795 h 5098867"/>
                <a:gd name="connsiteX2" fmla="*/ 5236464 w 8538496"/>
                <a:gd name="connsiteY2" fmla="*/ 4651891 h 5098867"/>
                <a:gd name="connsiteX3" fmla="*/ 8538496 w 8538496"/>
                <a:gd name="connsiteY3" fmla="*/ 1531120 h 5098867"/>
                <a:gd name="connsiteX4" fmla="*/ 8528971 w 8538496"/>
                <a:gd name="connsiteY4" fmla="*/ 1514356 h 5098867"/>
                <a:gd name="connsiteX5" fmla="*/ 5132832 w 8538496"/>
                <a:gd name="connsiteY5" fmla="*/ 4292227 h 5098867"/>
                <a:gd name="connsiteX6" fmla="*/ 1630680 w 8538496"/>
                <a:gd name="connsiteY6" fmla="*/ 3322963 h 5098867"/>
                <a:gd name="connsiteX7" fmla="*/ 22690 w 8538496"/>
                <a:gd name="connsiteY7" fmla="*/ 3848 h 5098867"/>
                <a:gd name="connsiteX8" fmla="*/ 0 w 8538496"/>
                <a:gd name="connsiteY8" fmla="*/ 15883 h 5098867"/>
                <a:gd name="connsiteX0" fmla="*/ 0 w 8538496"/>
                <a:gd name="connsiteY0" fmla="*/ 15883 h 5086675"/>
                <a:gd name="connsiteX1" fmla="*/ 1060704 w 8538496"/>
                <a:gd name="connsiteY1" fmla="*/ 3883795 h 5086675"/>
                <a:gd name="connsiteX2" fmla="*/ 5202936 w 8538496"/>
                <a:gd name="connsiteY2" fmla="*/ 4639699 h 5086675"/>
                <a:gd name="connsiteX3" fmla="*/ 8538496 w 8538496"/>
                <a:gd name="connsiteY3" fmla="*/ 1531120 h 5086675"/>
                <a:gd name="connsiteX4" fmla="*/ 8528971 w 8538496"/>
                <a:gd name="connsiteY4" fmla="*/ 1514356 h 5086675"/>
                <a:gd name="connsiteX5" fmla="*/ 5132832 w 8538496"/>
                <a:gd name="connsiteY5" fmla="*/ 4292227 h 5086675"/>
                <a:gd name="connsiteX6" fmla="*/ 1630680 w 8538496"/>
                <a:gd name="connsiteY6" fmla="*/ 3322963 h 5086675"/>
                <a:gd name="connsiteX7" fmla="*/ 22690 w 8538496"/>
                <a:gd name="connsiteY7" fmla="*/ 3848 h 5086675"/>
                <a:gd name="connsiteX8" fmla="*/ 0 w 8538496"/>
                <a:gd name="connsiteY8" fmla="*/ 15883 h 5086675"/>
                <a:gd name="connsiteX0" fmla="*/ 0 w 8538496"/>
                <a:gd name="connsiteY0" fmla="*/ 15883 h 5318323"/>
                <a:gd name="connsiteX1" fmla="*/ 1060704 w 8538496"/>
                <a:gd name="connsiteY1" fmla="*/ 3883795 h 5318323"/>
                <a:gd name="connsiteX2" fmla="*/ 5202936 w 8538496"/>
                <a:gd name="connsiteY2" fmla="*/ 4639699 h 5318323"/>
                <a:gd name="connsiteX3" fmla="*/ 8538496 w 8538496"/>
                <a:gd name="connsiteY3" fmla="*/ 1531120 h 5318323"/>
                <a:gd name="connsiteX4" fmla="*/ 8528971 w 8538496"/>
                <a:gd name="connsiteY4" fmla="*/ 1514356 h 5318323"/>
                <a:gd name="connsiteX5" fmla="*/ 5132832 w 8538496"/>
                <a:gd name="connsiteY5" fmla="*/ 4292227 h 5318323"/>
                <a:gd name="connsiteX6" fmla="*/ 1630680 w 8538496"/>
                <a:gd name="connsiteY6" fmla="*/ 3322963 h 5318323"/>
                <a:gd name="connsiteX7" fmla="*/ 22690 w 8538496"/>
                <a:gd name="connsiteY7" fmla="*/ 3848 h 5318323"/>
                <a:gd name="connsiteX8" fmla="*/ 0 w 8538496"/>
                <a:gd name="connsiteY8" fmla="*/ 15883 h 5318323"/>
                <a:gd name="connsiteX0" fmla="*/ 766572 w 9305068"/>
                <a:gd name="connsiteY0" fmla="*/ 15883 h 5318323"/>
                <a:gd name="connsiteX1" fmla="*/ 1827276 w 9305068"/>
                <a:gd name="connsiteY1" fmla="*/ 3883795 h 5318323"/>
                <a:gd name="connsiteX2" fmla="*/ 5969508 w 9305068"/>
                <a:gd name="connsiteY2" fmla="*/ 4639699 h 5318323"/>
                <a:gd name="connsiteX3" fmla="*/ 9305068 w 9305068"/>
                <a:gd name="connsiteY3" fmla="*/ 1531120 h 5318323"/>
                <a:gd name="connsiteX4" fmla="*/ 9295543 w 9305068"/>
                <a:gd name="connsiteY4" fmla="*/ 1514356 h 5318323"/>
                <a:gd name="connsiteX5" fmla="*/ 5899404 w 9305068"/>
                <a:gd name="connsiteY5" fmla="*/ 4292227 h 5318323"/>
                <a:gd name="connsiteX6" fmla="*/ 2397252 w 9305068"/>
                <a:gd name="connsiteY6" fmla="*/ 3322963 h 5318323"/>
                <a:gd name="connsiteX7" fmla="*/ 789262 w 9305068"/>
                <a:gd name="connsiteY7" fmla="*/ 3848 h 5318323"/>
                <a:gd name="connsiteX8" fmla="*/ 766572 w 9305068"/>
                <a:gd name="connsiteY8" fmla="*/ 15883 h 5318323"/>
                <a:gd name="connsiteX0" fmla="*/ 0 w 8538496"/>
                <a:gd name="connsiteY0" fmla="*/ 15883 h 5507299"/>
                <a:gd name="connsiteX1" fmla="*/ 1060704 w 8538496"/>
                <a:gd name="connsiteY1" fmla="*/ 3883795 h 5507299"/>
                <a:gd name="connsiteX2" fmla="*/ 4861560 w 8538496"/>
                <a:gd name="connsiteY2" fmla="*/ 4828675 h 5507299"/>
                <a:gd name="connsiteX3" fmla="*/ 8538496 w 8538496"/>
                <a:gd name="connsiteY3" fmla="*/ 1531120 h 5507299"/>
                <a:gd name="connsiteX4" fmla="*/ 8528971 w 8538496"/>
                <a:gd name="connsiteY4" fmla="*/ 1514356 h 5507299"/>
                <a:gd name="connsiteX5" fmla="*/ 5132832 w 8538496"/>
                <a:gd name="connsiteY5" fmla="*/ 4292227 h 5507299"/>
                <a:gd name="connsiteX6" fmla="*/ 1630680 w 8538496"/>
                <a:gd name="connsiteY6" fmla="*/ 3322963 h 5507299"/>
                <a:gd name="connsiteX7" fmla="*/ 22690 w 8538496"/>
                <a:gd name="connsiteY7" fmla="*/ 3848 h 5507299"/>
                <a:gd name="connsiteX8" fmla="*/ 0 w 8538496"/>
                <a:gd name="connsiteY8" fmla="*/ 15883 h 5507299"/>
                <a:gd name="connsiteX0" fmla="*/ 0 w 8538496"/>
                <a:gd name="connsiteY0" fmla="*/ 15883 h 5507299"/>
                <a:gd name="connsiteX1" fmla="*/ 1060704 w 8538496"/>
                <a:gd name="connsiteY1" fmla="*/ 3883795 h 5507299"/>
                <a:gd name="connsiteX2" fmla="*/ 4861560 w 8538496"/>
                <a:gd name="connsiteY2" fmla="*/ 4828675 h 5507299"/>
                <a:gd name="connsiteX3" fmla="*/ 8538496 w 8538496"/>
                <a:gd name="connsiteY3" fmla="*/ 1531120 h 5507299"/>
                <a:gd name="connsiteX4" fmla="*/ 8528971 w 8538496"/>
                <a:gd name="connsiteY4" fmla="*/ 1514356 h 5507299"/>
                <a:gd name="connsiteX5" fmla="*/ 5132832 w 8538496"/>
                <a:gd name="connsiteY5" fmla="*/ 4292227 h 5507299"/>
                <a:gd name="connsiteX6" fmla="*/ 1630680 w 8538496"/>
                <a:gd name="connsiteY6" fmla="*/ 3322963 h 5507299"/>
                <a:gd name="connsiteX7" fmla="*/ 22690 w 8538496"/>
                <a:gd name="connsiteY7" fmla="*/ 3848 h 5507299"/>
                <a:gd name="connsiteX8" fmla="*/ 0 w 8538496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5162449 w 8568113"/>
                <a:gd name="connsiteY5" fmla="*/ 4292227 h 5507299"/>
                <a:gd name="connsiteX6" fmla="*/ 1660297 w 8568113"/>
                <a:gd name="connsiteY6" fmla="*/ 332296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5162449 w 8568113"/>
                <a:gd name="connsiteY5" fmla="*/ 4292227 h 5507299"/>
                <a:gd name="connsiteX6" fmla="*/ 1660297 w 8568113"/>
                <a:gd name="connsiteY6" fmla="*/ 332296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5162449 w 8568113"/>
                <a:gd name="connsiteY5" fmla="*/ 42922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57649 w 8568113"/>
                <a:gd name="connsiteY5" fmla="*/ 47494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57649 w 8568113"/>
                <a:gd name="connsiteY5" fmla="*/ 47494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57649 w 8568113"/>
                <a:gd name="connsiteY5" fmla="*/ 474942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78713 w 8568113"/>
                <a:gd name="connsiteY6" fmla="*/ 386855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85118 w 8623614"/>
                <a:gd name="connsiteY0" fmla="*/ 15883 h 5507299"/>
                <a:gd name="connsiteX1" fmla="*/ 1145822 w 8623614"/>
                <a:gd name="connsiteY1" fmla="*/ 3883795 h 5507299"/>
                <a:gd name="connsiteX2" fmla="*/ 4946678 w 8623614"/>
                <a:gd name="connsiteY2" fmla="*/ 4828675 h 5507299"/>
                <a:gd name="connsiteX3" fmla="*/ 8623614 w 8623614"/>
                <a:gd name="connsiteY3" fmla="*/ 1531120 h 5507299"/>
                <a:gd name="connsiteX4" fmla="*/ 8614089 w 8623614"/>
                <a:gd name="connsiteY4" fmla="*/ 1514356 h 5507299"/>
                <a:gd name="connsiteX5" fmla="*/ 4916198 w 8623614"/>
                <a:gd name="connsiteY5" fmla="*/ 4764667 h 5507299"/>
                <a:gd name="connsiteX6" fmla="*/ 1237262 w 8623614"/>
                <a:gd name="connsiteY6" fmla="*/ 3917323 h 5507299"/>
                <a:gd name="connsiteX7" fmla="*/ 107808 w 8623614"/>
                <a:gd name="connsiteY7" fmla="*/ 3848 h 5507299"/>
                <a:gd name="connsiteX8" fmla="*/ 85118 w 8623614"/>
                <a:gd name="connsiteY8" fmla="*/ 15883 h 5507299"/>
                <a:gd name="connsiteX0" fmla="*/ 85118 w 8623614"/>
                <a:gd name="connsiteY0" fmla="*/ 15883 h 5507299"/>
                <a:gd name="connsiteX1" fmla="*/ 1145822 w 8623614"/>
                <a:gd name="connsiteY1" fmla="*/ 3883795 h 5507299"/>
                <a:gd name="connsiteX2" fmla="*/ 4946678 w 8623614"/>
                <a:gd name="connsiteY2" fmla="*/ 4828675 h 5507299"/>
                <a:gd name="connsiteX3" fmla="*/ 8623614 w 8623614"/>
                <a:gd name="connsiteY3" fmla="*/ 1531120 h 5507299"/>
                <a:gd name="connsiteX4" fmla="*/ 8614089 w 8623614"/>
                <a:gd name="connsiteY4" fmla="*/ 1514356 h 5507299"/>
                <a:gd name="connsiteX5" fmla="*/ 4916198 w 8623614"/>
                <a:gd name="connsiteY5" fmla="*/ 4764667 h 5507299"/>
                <a:gd name="connsiteX6" fmla="*/ 1237262 w 8623614"/>
                <a:gd name="connsiteY6" fmla="*/ 3917323 h 5507299"/>
                <a:gd name="connsiteX7" fmla="*/ 107808 w 8623614"/>
                <a:gd name="connsiteY7" fmla="*/ 3848 h 5507299"/>
                <a:gd name="connsiteX8" fmla="*/ 85118 w 8623614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81761 w 8568113"/>
                <a:gd name="connsiteY6" fmla="*/ 39173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562761 w 8568113"/>
                <a:gd name="connsiteY6" fmla="*/ 3383923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860697 w 8568113"/>
                <a:gd name="connsiteY5" fmla="*/ 4764667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102513 w 8568113"/>
                <a:gd name="connsiteY6" fmla="*/ 3807595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714393 w 8568113"/>
                <a:gd name="connsiteY5" fmla="*/ 4822579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81177 w 8568113"/>
                <a:gd name="connsiteY6" fmla="*/ 3819787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  <a:gd name="connsiteX0" fmla="*/ 29617 w 8568113"/>
                <a:gd name="connsiteY0" fmla="*/ 15883 h 5507299"/>
                <a:gd name="connsiteX1" fmla="*/ 1090321 w 8568113"/>
                <a:gd name="connsiteY1" fmla="*/ 3883795 h 5507299"/>
                <a:gd name="connsiteX2" fmla="*/ 4891177 w 8568113"/>
                <a:gd name="connsiteY2" fmla="*/ 4828675 h 5507299"/>
                <a:gd name="connsiteX3" fmla="*/ 8568113 w 8568113"/>
                <a:gd name="connsiteY3" fmla="*/ 1531120 h 5507299"/>
                <a:gd name="connsiteX4" fmla="*/ 8558588 w 8568113"/>
                <a:gd name="connsiteY4" fmla="*/ 1514356 h 5507299"/>
                <a:gd name="connsiteX5" fmla="*/ 4693057 w 8568113"/>
                <a:gd name="connsiteY5" fmla="*/ 4840867 h 5507299"/>
                <a:gd name="connsiteX6" fmla="*/ 1037397 w 8568113"/>
                <a:gd name="connsiteY6" fmla="*/ 3773790 h 5507299"/>
                <a:gd name="connsiteX7" fmla="*/ 52307 w 8568113"/>
                <a:gd name="connsiteY7" fmla="*/ 3848 h 5507299"/>
                <a:gd name="connsiteX8" fmla="*/ 29617 w 8568113"/>
                <a:gd name="connsiteY8" fmla="*/ 15883 h 550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8113" h="5507299">
                  <a:moveTo>
                    <a:pt x="29617" y="15883"/>
                  </a:moveTo>
                  <a:cubicBezTo>
                    <a:pt x="0" y="1035497"/>
                    <a:pt x="280061" y="3081663"/>
                    <a:pt x="1090321" y="3883795"/>
                  </a:cubicBezTo>
                  <a:cubicBezTo>
                    <a:pt x="1836573" y="4567055"/>
                    <a:pt x="2998702" y="5507299"/>
                    <a:pt x="4891177" y="4828675"/>
                  </a:cubicBezTo>
                  <a:cubicBezTo>
                    <a:pt x="6783652" y="4150051"/>
                    <a:pt x="7941749" y="2555248"/>
                    <a:pt x="8568113" y="1531120"/>
                  </a:cubicBezTo>
                  <a:cubicBezTo>
                    <a:pt x="8567319" y="1503307"/>
                    <a:pt x="8559382" y="1542169"/>
                    <a:pt x="8558588" y="1514356"/>
                  </a:cubicBezTo>
                  <a:cubicBezTo>
                    <a:pt x="7340439" y="3423853"/>
                    <a:pt x="5935736" y="4458661"/>
                    <a:pt x="4693057" y="4840867"/>
                  </a:cubicBezTo>
                  <a:cubicBezTo>
                    <a:pt x="3682026" y="5152969"/>
                    <a:pt x="2326475" y="5125044"/>
                    <a:pt x="1037397" y="3773790"/>
                  </a:cubicBezTo>
                  <a:cubicBezTo>
                    <a:pt x="138463" y="2763912"/>
                    <a:pt x="96970" y="741717"/>
                    <a:pt x="52307" y="3848"/>
                  </a:cubicBezTo>
                  <a:cubicBezTo>
                    <a:pt x="53478" y="0"/>
                    <a:pt x="37180" y="11871"/>
                    <a:pt x="29617" y="15883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5000"/>
                  </a:schemeClr>
                </a:gs>
              </a:gsLst>
              <a:lin ang="189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7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93D45-1475-4B28-BBF1-58BF8FBFD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067115"/>
            <a:ext cx="10034016" cy="1078992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LDA/FLD in MFC C++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0A7D5-664C-46FE-8D95-65683D4BC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948" y="5430142"/>
            <a:ext cx="8561746" cy="977621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부산외국어대학교 </a:t>
            </a:r>
            <a:r>
              <a:rPr lang="ko-KR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글로벌일본학과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(IT)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김경용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rlaruddyd1@naver.com</a:t>
            </a:r>
          </a:p>
        </p:txBody>
      </p:sp>
    </p:spTree>
    <p:extLst>
      <p:ext uri="{BB962C8B-B14F-4D97-AF65-F5344CB8AC3E}">
        <p14:creationId xmlns:p14="http://schemas.microsoft.com/office/powerpoint/2010/main" val="62681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16B471D-DB5F-4CE1-8D27-57CDB9778E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Method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𝑆𝑤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𝑆𝑏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을 통한 고유벡터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고유치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16B471D-DB5F-4CE1-8D27-57CDB9778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76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3BEA0CC-8867-4CCE-B903-024F1DDD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782050" cy="3378199"/>
          </a:xfrm>
        </p:spPr>
        <p:txBody>
          <a:bodyPr>
            <a:normAutofit/>
          </a:bodyPr>
          <a:lstStyle/>
          <a:p>
            <a:r>
              <a:rPr lang="en-US" altLang="ko-KR" dirty="0"/>
              <a:t>Eigen Library </a:t>
            </a:r>
            <a:r>
              <a:rPr lang="ko-KR" altLang="en-US" dirty="0"/>
              <a:t>를 통한 고유벡터</a:t>
            </a:r>
            <a:r>
              <a:rPr lang="en-US" altLang="ko-KR" dirty="0"/>
              <a:t>, </a:t>
            </a:r>
            <a:r>
              <a:rPr lang="ko-KR" altLang="en-US" dirty="0"/>
              <a:t>고유치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416C1-C747-4F1A-B642-65758921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36" y="2368495"/>
            <a:ext cx="6388428" cy="2121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7D135-7143-4C84-93BC-BA55328C5454}"/>
                  </a:ext>
                </a:extLst>
              </p:cNvPr>
              <p:cNvSpPr txBox="1"/>
              <p:nvPr/>
            </p:nvSpPr>
            <p:spPr>
              <a:xfrm>
                <a:off x="736436" y="5038182"/>
                <a:ext cx="185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𝑆𝑤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𝑆𝑏</m:t>
                    </m:r>
                  </m:oMath>
                </a14:m>
                <a:r>
                  <a:rPr lang="en-US" altLang="ko-KR" sz="1800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7D135-7143-4C84-93BC-BA55328C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6" y="5038182"/>
                <a:ext cx="1859676" cy="369332"/>
              </a:xfrm>
              <a:prstGeom prst="rect">
                <a:avLst/>
              </a:prstGeom>
              <a:blipFill>
                <a:blip r:embed="rId4"/>
                <a:stretch>
                  <a:fillRect l="-295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7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– </a:t>
            </a:r>
            <a:r>
              <a:rPr lang="ko-KR" altLang="en-US" dirty="0"/>
              <a:t>투영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3BEA0CC-8867-4CCE-B903-024F1DDD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782050" cy="136524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투영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dirty="0"/>
              <a:t>    result</a:t>
            </a:r>
            <a:r>
              <a:rPr lang="en-US" altLang="ko-KR" sz="2000" dirty="0"/>
              <a:t> = </a:t>
            </a:r>
            <a:r>
              <a:rPr lang="ko-KR" altLang="en-US" sz="2000" dirty="0"/>
              <a:t>고유벡터</a:t>
            </a:r>
            <a:r>
              <a:rPr lang="en-US" altLang="ko-KR" sz="2000" dirty="0"/>
              <a:t>.T()</a:t>
            </a:r>
            <a:r>
              <a:rPr lang="ko-KR" altLang="en-US" sz="2000" dirty="0"/>
              <a:t> </a:t>
            </a:r>
            <a:r>
              <a:rPr lang="en-US" altLang="ko-KR" sz="2000" dirty="0"/>
              <a:t>x </a:t>
            </a:r>
            <a:r>
              <a:rPr lang="ko-KR" altLang="en-US" sz="2000" dirty="0"/>
              <a:t>각 이미지의 편차행렬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6681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– LDA</a:t>
            </a:r>
            <a:endParaRPr lang="ko-KR" altLang="en-US" dirty="0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6EFE7FF-F9D4-48AF-B4F7-D60E8B0EB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33678"/>
              </p:ext>
            </p:extLst>
          </p:nvPr>
        </p:nvGraphicFramePr>
        <p:xfrm>
          <a:off x="870281" y="2074797"/>
          <a:ext cx="5463445" cy="3840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63445">
                  <a:extLst>
                    <a:ext uri="{9D8B030D-6E8A-4147-A177-3AD203B41FA5}">
                      <a16:colId xmlns:a16="http://schemas.microsoft.com/office/drawing/2014/main" val="1458657808"/>
                    </a:ext>
                  </a:extLst>
                </a:gridCol>
              </a:tblGrid>
              <a:tr h="327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3: LDA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통한 유클리드 거리 최소값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53267"/>
                  </a:ext>
                </a:extLst>
              </a:tr>
              <a:tr h="546406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altLang="en-US" sz="1600" dirty="0"/>
                        <a:t>각 이미지의 투영결과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새로운 이미지의 투영결과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유클리드 거리의 최소값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sum = 0;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result = 1000000;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Input1.row do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for j = 0, Input1.col do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int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Input1[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][j];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int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Input2[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][j];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sum+= pow(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2);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if ( result &lt; sqrt(sum))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result = sqrt(sum)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32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5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652EF-E915-48CB-AFB5-BB5A49DA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1371515"/>
            <a:ext cx="2640834" cy="2057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4ACC10-33D6-4446-97EA-4CBD9955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4" y="1371515"/>
            <a:ext cx="2794111" cy="20749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98ED6F-FA0E-40EC-82F9-733465EC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1371515"/>
            <a:ext cx="2671810" cy="2074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292CC8-9C7F-453E-AB75-852D7887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" y="3978224"/>
            <a:ext cx="2671811" cy="19749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D4F4FA-D91E-4812-99E9-8A2F3FD11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795" y="3978224"/>
            <a:ext cx="2754280" cy="19749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1A148F-9317-444C-BC4D-44011EDEA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850" y="3971575"/>
            <a:ext cx="2671810" cy="19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0B280-D28F-4E0C-9B19-C8E34D05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개발환경</a:t>
            </a:r>
            <a:endParaRPr lang="en-US" altLang="ko-K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Visual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Stduio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0B280-D28F-4E0C-9B19-C8E34D05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LDA/FLD?</a:t>
            </a:r>
          </a:p>
          <a:p>
            <a:pPr marL="0" indent="0">
              <a:buNone/>
            </a:pPr>
            <a:r>
              <a:rPr lang="en-US" altLang="ko-KR" sz="2800" dirty="0">
                <a:latin typeface="굴림" panose="020B0600000101010101" pitchFamily="50" charset="-127"/>
              </a:rPr>
              <a:t>   - (Linear Discriminant Analysis : LDA)</a:t>
            </a:r>
          </a:p>
          <a:p>
            <a:pPr marL="0" indent="0">
              <a:buNone/>
            </a:pPr>
            <a:r>
              <a:rPr lang="en-US" altLang="ko-KR" sz="2800" dirty="0">
                <a:latin typeface="굴림" panose="020B0600000101010101" pitchFamily="50" charset="-127"/>
              </a:rPr>
              <a:t>   - (Fisher</a:t>
            </a:r>
            <a:r>
              <a:rPr lang="en-US" altLang="ko-KR" sz="2800" dirty="0">
                <a:latin typeface="Times New Roman" panose="02020603050405020304" pitchFamily="18" charset="0"/>
              </a:rPr>
              <a:t>’</a:t>
            </a:r>
            <a:r>
              <a:rPr lang="en-US" altLang="ko-KR" sz="2800" dirty="0">
                <a:latin typeface="굴림" panose="020B0600000101010101" pitchFamily="50" charset="-127"/>
              </a:rPr>
              <a:t>s Linear Discriminant : FLD)</a:t>
            </a:r>
          </a:p>
          <a:p>
            <a:pPr marL="0" indent="0">
              <a:buNone/>
            </a:pPr>
            <a:endParaRPr lang="en-US" altLang="ko-KR" sz="28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굴림" panose="020B0600000101010101" pitchFamily="50" charset="-127"/>
              </a:rPr>
              <a:t>   - </a:t>
            </a:r>
            <a:r>
              <a:rPr lang="ko-KR" altLang="en-US" sz="2800" dirty="0">
                <a:latin typeface="굴림" panose="020B0600000101010101" pitchFamily="50" charset="-127"/>
              </a:rPr>
              <a:t>데이터를 여러 변수들의 선형결합으로 표현하였을 때 </a:t>
            </a:r>
            <a:endParaRPr lang="en-US" altLang="ko-KR" sz="28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굴림" panose="020B0600000101010101" pitchFamily="50" charset="-127"/>
              </a:rPr>
              <a:t>      </a:t>
            </a:r>
            <a:r>
              <a:rPr lang="ko-KR" altLang="en-US" sz="2800" dirty="0">
                <a:latin typeface="굴림" panose="020B0600000101010101" pitchFamily="50" charset="-127"/>
              </a:rPr>
              <a:t>서로 다른 그룹을 잘 구분할 수 있게 해주는 </a:t>
            </a:r>
            <a:endParaRPr lang="en-US" altLang="ko-KR" sz="28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굴림" panose="020B0600000101010101" pitchFamily="50" charset="-127"/>
              </a:rPr>
              <a:t>      </a:t>
            </a:r>
            <a:r>
              <a:rPr lang="ko-KR" altLang="en-US" sz="2800" dirty="0">
                <a:latin typeface="굴림" panose="020B0600000101010101" pitchFamily="50" charset="-127"/>
              </a:rPr>
              <a:t>선형 조합을 찾는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3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659956B-6291-4D53-A2CB-54A9D2BD7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Pre-processing</a:t>
                </a:r>
              </a:p>
              <a:p>
                <a:r>
                  <a:rPr lang="ko-KR" altLang="en-US" dirty="0"/>
                  <a:t>평균</a:t>
                </a:r>
                <a:endParaRPr lang="en-US" altLang="ko-KR" dirty="0"/>
              </a:p>
              <a:p>
                <a:r>
                  <a:rPr lang="ko-KR" altLang="en-US" dirty="0"/>
                  <a:t>편차행렬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공분산</a:t>
                </a:r>
                <a:endParaRPr lang="en-US" altLang="ko-KR" dirty="0"/>
              </a:p>
              <a:p>
                <a:r>
                  <a:rPr lang="ko-KR" altLang="en-US" dirty="0"/>
                  <a:t>클래스 내의 </a:t>
                </a:r>
                <a:r>
                  <a:rPr lang="en-US" altLang="ko-KR" dirty="0"/>
                  <a:t>scatter ( </a:t>
                </a:r>
                <a:r>
                  <a:rPr lang="en-US" altLang="ko-KR" dirty="0" err="1"/>
                  <a:t>Sw</a:t>
                </a:r>
                <a:r>
                  <a:rPr lang="en-US" altLang="ko-KR" dirty="0"/>
                  <a:t> ), </a:t>
                </a:r>
                <a:r>
                  <a:rPr lang="ko-KR" altLang="en-US" dirty="0"/>
                  <a:t>클래스 간의</a:t>
                </a:r>
                <a:r>
                  <a:rPr lang="en-US" altLang="ko-KR" dirty="0"/>
                  <a:t> scatter ( Sb 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 통한 고유벡터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고유치</a:t>
                </a:r>
                <a:endParaRPr lang="en-US" altLang="ko-KR" dirty="0"/>
              </a:p>
              <a:p>
                <a:r>
                  <a:rPr lang="ko-KR" altLang="en-US" dirty="0"/>
                  <a:t>투영</a:t>
                </a:r>
                <a:endParaRPr lang="en-US" altLang="ko-KR" dirty="0"/>
              </a:p>
              <a:p>
                <a:r>
                  <a:rPr lang="en-US" altLang="ko-KR" dirty="0"/>
                  <a:t>LDA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659956B-6291-4D53-A2CB-54A9D2BD7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9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- Pre-processing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659956B-6291-4D53-A2CB-54A9D2BD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28" y="1475272"/>
            <a:ext cx="10972800" cy="2704843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 준비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9B1CD-67CC-4B0A-8703-C28DD5E00AED}"/>
              </a:ext>
            </a:extLst>
          </p:cNvPr>
          <p:cNvSpPr txBox="1"/>
          <p:nvPr/>
        </p:nvSpPr>
        <p:spPr>
          <a:xfrm>
            <a:off x="0" y="64886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처리 이미지크기 </a:t>
            </a:r>
            <a:r>
              <a:rPr lang="en-US" altLang="ko-KR"/>
              <a:t>: 16*16</a:t>
            </a:r>
            <a:endParaRPr lang="ko-KR" altLang="en-US" dirty="0"/>
          </a:p>
        </p:txBody>
      </p:sp>
      <p:pic>
        <p:nvPicPr>
          <p:cNvPr id="4" name="그림 3" descr="남자, 사람, 정장, 넥타이이(가) 표시된 사진&#10;&#10;자동 생성된 설명">
            <a:extLst>
              <a:ext uri="{FF2B5EF4-FFF2-40B4-BE49-F238E27FC236}">
                <a16:creationId xmlns:a16="http://schemas.microsoft.com/office/drawing/2014/main" id="{F6AE8237-F725-43B7-AD51-8672524D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01" y="1760964"/>
            <a:ext cx="469433" cy="621846"/>
          </a:xfrm>
          <a:prstGeom prst="rect">
            <a:avLst/>
          </a:prstGeom>
        </p:spPr>
      </p:pic>
      <p:pic>
        <p:nvPicPr>
          <p:cNvPr id="9" name="그림 8" descr="남자, 사람, 정장, 미소이(가) 표시된 사진&#10;&#10;자동 생성된 설명">
            <a:extLst>
              <a:ext uri="{FF2B5EF4-FFF2-40B4-BE49-F238E27FC236}">
                <a16:creationId xmlns:a16="http://schemas.microsoft.com/office/drawing/2014/main" id="{584535E8-537D-4740-BDBE-58D52257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50" y="1734591"/>
            <a:ext cx="787440" cy="1016052"/>
          </a:xfrm>
          <a:prstGeom prst="rect">
            <a:avLst/>
          </a:prstGeom>
        </p:spPr>
      </p:pic>
      <p:pic>
        <p:nvPicPr>
          <p:cNvPr id="11" name="그림 10" descr="텍스트, 남자, 빨간색, 가장이(가) 표시된 사진&#10;&#10;자동 생성된 설명">
            <a:extLst>
              <a:ext uri="{FF2B5EF4-FFF2-40B4-BE49-F238E27FC236}">
                <a16:creationId xmlns:a16="http://schemas.microsoft.com/office/drawing/2014/main" id="{A1860945-4BB0-49FC-9FBA-73180C8C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812" y="1739813"/>
            <a:ext cx="1390721" cy="1689187"/>
          </a:xfrm>
          <a:prstGeom prst="rect">
            <a:avLst/>
          </a:prstGeom>
        </p:spPr>
      </p:pic>
      <p:pic>
        <p:nvPicPr>
          <p:cNvPr id="13" name="그림 12" descr="사람, 하늘, 안경, 남자이(가) 표시된 사진&#10;&#10;자동 생성된 설명">
            <a:extLst>
              <a:ext uri="{FF2B5EF4-FFF2-40B4-BE49-F238E27FC236}">
                <a16:creationId xmlns:a16="http://schemas.microsoft.com/office/drawing/2014/main" id="{D015949E-6F06-4804-A2E3-063D39D5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16" y="5464922"/>
            <a:ext cx="548640" cy="685800"/>
          </a:xfrm>
          <a:prstGeom prst="rect">
            <a:avLst/>
          </a:prstGeom>
        </p:spPr>
      </p:pic>
      <p:pic>
        <p:nvPicPr>
          <p:cNvPr id="15" name="그림 14" descr="사람, 실외, 가장, 미소이(가) 표시된 사진&#10;&#10;자동 생성된 설명">
            <a:extLst>
              <a:ext uri="{FF2B5EF4-FFF2-40B4-BE49-F238E27FC236}">
                <a16:creationId xmlns:a16="http://schemas.microsoft.com/office/drawing/2014/main" id="{93F82436-F59B-4616-913D-8A27E15CD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852" y="3981300"/>
            <a:ext cx="1593850" cy="2209800"/>
          </a:xfrm>
          <a:prstGeom prst="rect">
            <a:avLst/>
          </a:prstGeom>
        </p:spPr>
      </p:pic>
      <p:pic>
        <p:nvPicPr>
          <p:cNvPr id="17" name="그림 16" descr="사람, 안경, 착용, 드레스이(가) 표시된 사진&#10;&#10;자동 생성된 설명">
            <a:extLst>
              <a:ext uri="{FF2B5EF4-FFF2-40B4-BE49-F238E27FC236}">
                <a16:creationId xmlns:a16="http://schemas.microsoft.com/office/drawing/2014/main" id="{B7F66838-4F68-4B6A-8F6E-8B4E12782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874" y="4302872"/>
            <a:ext cx="1320800" cy="18478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E5A2A6-4E68-44BB-8DC7-A163FE16D0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513" y="5295722"/>
            <a:ext cx="647733" cy="838243"/>
          </a:xfrm>
          <a:prstGeom prst="rect">
            <a:avLst/>
          </a:prstGeom>
        </p:spPr>
      </p:pic>
      <p:pic>
        <p:nvPicPr>
          <p:cNvPr id="21" name="그림 20" descr="사람, 가장, 실내, 젊은이(가) 표시된 사진&#10;&#10;자동 생성된 설명">
            <a:extLst>
              <a:ext uri="{FF2B5EF4-FFF2-40B4-BE49-F238E27FC236}">
                <a16:creationId xmlns:a16="http://schemas.microsoft.com/office/drawing/2014/main" id="{CD7EFE6D-D557-4A59-A388-6AB826719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3412" y="4260619"/>
            <a:ext cx="1524078" cy="1873346"/>
          </a:xfrm>
          <a:prstGeom prst="rect">
            <a:avLst/>
          </a:prstGeom>
        </p:spPr>
      </p:pic>
      <p:pic>
        <p:nvPicPr>
          <p:cNvPr id="23" name="그림 22" descr="실내, 사람, 가장, 머리카락이(가) 표시된 사진&#10;&#10;자동 생성된 설명">
            <a:extLst>
              <a:ext uri="{FF2B5EF4-FFF2-40B4-BE49-F238E27FC236}">
                <a16:creationId xmlns:a16="http://schemas.microsoft.com/office/drawing/2014/main" id="{00FC6DA6-966F-43B1-9F76-31810C7A3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2889" y="4986028"/>
            <a:ext cx="711237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- Pre-processing</a:t>
            </a:r>
            <a:endParaRPr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D46038AE-0B32-4904-B873-344BBB65E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/>
              <a:t>그레이화</a:t>
            </a:r>
          </a:p>
          <a:p>
            <a:r>
              <a:rPr lang="ko-KR" altLang="en-US"/>
              <a:t>히스토그램 평활화 </a:t>
            </a:r>
            <a:r>
              <a:rPr lang="en-US" altLang="ko-KR"/>
              <a:t>(Histrogram Equalization)</a:t>
            </a:r>
            <a:endParaRPr lang="ko-KR" altLang="en-US" dirty="0"/>
          </a:p>
        </p:txBody>
      </p:sp>
      <p:pic>
        <p:nvPicPr>
          <p:cNvPr id="18" name="그림 17" descr="텍스트, 가장, 실내, 그룹이(가) 표시된 사진&#10;&#10;자동 생성된 설명">
            <a:extLst>
              <a:ext uri="{FF2B5EF4-FFF2-40B4-BE49-F238E27FC236}">
                <a16:creationId xmlns:a16="http://schemas.microsoft.com/office/drawing/2014/main" id="{F418B8F6-8BA9-44C2-B4A3-6FE247BB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83" r="-2" b="6259"/>
          <a:stretch/>
        </p:blipFill>
        <p:spPr>
          <a:xfrm>
            <a:off x="6197600" y="1600201"/>
            <a:ext cx="538480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263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- </a:t>
            </a:r>
            <a:r>
              <a:rPr lang="ko-KR" altLang="en-US" dirty="0"/>
              <a:t>평균</a:t>
            </a: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D20569D2-78E3-4AB0-92D4-9D4118EDC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2020"/>
              </p:ext>
            </p:extLst>
          </p:nvPr>
        </p:nvGraphicFramePr>
        <p:xfrm>
          <a:off x="870281" y="2074797"/>
          <a:ext cx="5463445" cy="286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63445">
                  <a:extLst>
                    <a:ext uri="{9D8B030D-6E8A-4147-A177-3AD203B41FA5}">
                      <a16:colId xmlns:a16="http://schemas.microsoft.com/office/drawing/2014/main" val="1458657808"/>
                    </a:ext>
                  </a:extLst>
                </a:gridCol>
              </a:tblGrid>
              <a:tr h="327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1: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배열의 평균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53267"/>
                  </a:ext>
                </a:extLst>
              </a:tr>
              <a:tr h="546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배열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( 12*12 , 3)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평균 배열 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( 12*12 , 1)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Input.row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int sum = 0;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for j = 0,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Input.col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sum += input[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][j]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result[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][0] = sum /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Input.col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32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– </a:t>
            </a:r>
            <a:r>
              <a:rPr lang="ko-KR" altLang="en-US" dirty="0"/>
              <a:t>편차행렬</a:t>
            </a:r>
            <a:r>
              <a:rPr lang="en-US" altLang="ko-KR" dirty="0"/>
              <a:t>, </a:t>
            </a:r>
            <a:r>
              <a:rPr lang="ko-KR" altLang="en-US" dirty="0"/>
              <a:t>공분산</a:t>
            </a: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D20569D2-78E3-4AB0-92D4-9D4118EDC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55492"/>
              </p:ext>
            </p:extLst>
          </p:nvPr>
        </p:nvGraphicFramePr>
        <p:xfrm>
          <a:off x="870281" y="2074797"/>
          <a:ext cx="5463445" cy="237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63445">
                  <a:extLst>
                    <a:ext uri="{9D8B030D-6E8A-4147-A177-3AD203B41FA5}">
                      <a16:colId xmlns:a16="http://schemas.microsoft.com/office/drawing/2014/main" val="1458657808"/>
                    </a:ext>
                  </a:extLst>
                </a:gridCol>
              </a:tblGrid>
              <a:tr h="327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2: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배열의 편차행렬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53267"/>
                  </a:ext>
                </a:extLst>
              </a:tr>
              <a:tr h="546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배열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( 12*12 , 3),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평균 배열 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( 12*12 , 1)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편차 배열 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( 12*12 , 3)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Input1.row do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for j = 0, Input1.col do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result[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][j] = Input1[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][j] / Input2[</a:t>
                      </a:r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][0]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3230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1A22A9-F5F9-47BD-9F53-B332D5512DF4}"/>
              </a:ext>
            </a:extLst>
          </p:cNvPr>
          <p:cNvSpPr txBox="1"/>
          <p:nvPr/>
        </p:nvSpPr>
        <p:spPr>
          <a:xfrm>
            <a:off x="942301" y="5107428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공분산</a:t>
            </a:r>
            <a:r>
              <a:rPr lang="en-US" altLang="ko-KR" dirty="0"/>
              <a:t>(S)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편차행렬 </a:t>
            </a:r>
            <a:r>
              <a:rPr lang="en-US" altLang="ko-KR" dirty="0"/>
              <a:t>x </a:t>
            </a:r>
            <a:r>
              <a:rPr lang="ko-KR" altLang="en-US" dirty="0"/>
              <a:t>편차행렬</a:t>
            </a:r>
            <a:r>
              <a:rPr lang="en-US" altLang="ko-KR" dirty="0"/>
              <a:t>.T()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1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471D-DB5F-4CE1-8D27-57CDB97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– </a:t>
            </a:r>
            <a:r>
              <a:rPr lang="ko-KR" altLang="en-US" sz="2000" dirty="0"/>
              <a:t>클래스 내의 </a:t>
            </a:r>
            <a:r>
              <a:rPr lang="en-US" altLang="ko-KR" sz="2000" dirty="0"/>
              <a:t>scatter ( </a:t>
            </a:r>
            <a:r>
              <a:rPr lang="en-US" altLang="ko-KR" sz="2000" dirty="0" err="1"/>
              <a:t>Sw</a:t>
            </a:r>
            <a:r>
              <a:rPr lang="en-US" altLang="ko-KR" sz="2000" dirty="0"/>
              <a:t> ), </a:t>
            </a:r>
            <a:r>
              <a:rPr lang="ko-KR" altLang="en-US" sz="2000" dirty="0"/>
              <a:t>클래스 간의</a:t>
            </a:r>
            <a:r>
              <a:rPr lang="en-US" altLang="ko-KR" sz="2000" dirty="0"/>
              <a:t> scatter ( Sb 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3BEA0CC-8867-4CCE-B903-024F1DDD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782050" cy="45259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클래스 내의 </a:t>
            </a:r>
            <a:r>
              <a:rPr lang="en-US" altLang="ko-KR" sz="3200" dirty="0"/>
              <a:t>scatter ( </a:t>
            </a:r>
            <a:r>
              <a:rPr lang="en-US" altLang="ko-KR" sz="3200" dirty="0" err="1"/>
              <a:t>Sw</a:t>
            </a:r>
            <a:r>
              <a:rPr lang="en-US" altLang="ko-KR" sz="3200" dirty="0"/>
              <a:t> )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2000" dirty="0" err="1"/>
              <a:t>Sw</a:t>
            </a:r>
            <a:r>
              <a:rPr lang="en-US" altLang="ko-KR" sz="2000" dirty="0"/>
              <a:t> = </a:t>
            </a:r>
            <a:r>
              <a:rPr lang="ko-KR" altLang="en-US" sz="2000" dirty="0"/>
              <a:t>각 이미지의 공분산 합</a:t>
            </a:r>
            <a:endParaRPr lang="en-US" altLang="ko-KR" sz="2000" dirty="0"/>
          </a:p>
          <a:p>
            <a:endParaRPr lang="ko-KR" altLang="en-US" dirty="0"/>
          </a:p>
          <a:p>
            <a:r>
              <a:rPr lang="ko-KR" altLang="en-US" sz="3200" dirty="0"/>
              <a:t>클래스 간의</a:t>
            </a:r>
            <a:r>
              <a:rPr lang="en-US" altLang="ko-KR" sz="3200" dirty="0"/>
              <a:t> scatter ( Sb 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2000" dirty="0"/>
              <a:t>Sb = (</a:t>
            </a:r>
            <a:r>
              <a:rPr lang="ko-KR" altLang="en-US" sz="2000" dirty="0"/>
              <a:t>각 이미지의 평균</a:t>
            </a:r>
            <a:r>
              <a:rPr lang="en-US" altLang="ko-KR" sz="2000" dirty="0"/>
              <a:t>-</a:t>
            </a:r>
            <a:r>
              <a:rPr lang="ko-KR" altLang="en-US" sz="2000" dirty="0"/>
              <a:t>전체평균</a:t>
            </a:r>
            <a:r>
              <a:rPr lang="en-US" altLang="ko-KR" sz="2000" dirty="0"/>
              <a:t>) * (</a:t>
            </a:r>
            <a:r>
              <a:rPr lang="ko-KR" altLang="en-US" sz="2000" dirty="0"/>
              <a:t>각 이미지의 평균</a:t>
            </a:r>
            <a:r>
              <a:rPr lang="en-US" altLang="ko-KR" sz="2000" dirty="0"/>
              <a:t>-</a:t>
            </a:r>
            <a:r>
              <a:rPr lang="ko-KR" altLang="en-US" sz="2000" dirty="0"/>
              <a:t>전체평균</a:t>
            </a:r>
            <a:r>
              <a:rPr lang="en-US" altLang="ko-KR" sz="2000" dirty="0"/>
              <a:t>).T()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48353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2">
  <a:themeElements>
    <a:clrScheme name="New_Korea02">
      <a:dk1>
        <a:srgbClr val="000000"/>
      </a:dk1>
      <a:lt1>
        <a:srgbClr val="FFFFFF"/>
      </a:lt1>
      <a:dk2>
        <a:srgbClr val="003399"/>
      </a:dk2>
      <a:lt2>
        <a:srgbClr val="DFF0F7"/>
      </a:lt2>
      <a:accent1>
        <a:srgbClr val="F14545"/>
      </a:accent1>
      <a:accent2>
        <a:srgbClr val="F0A73C"/>
      </a:accent2>
      <a:accent3>
        <a:srgbClr val="14AEDE"/>
      </a:accent3>
      <a:accent4>
        <a:srgbClr val="A5A1FD"/>
      </a:accent4>
      <a:accent5>
        <a:srgbClr val="D17CEC"/>
      </a:accent5>
      <a:accent6>
        <a:srgbClr val="92C71B"/>
      </a:accent6>
      <a:hlink>
        <a:srgbClr val="0099CC"/>
      </a:hlink>
      <a:folHlink>
        <a:srgbClr val="D56080"/>
      </a:folHlink>
    </a:clrScheme>
    <a:fontScheme name="New_Korea02">
      <a:majorFont>
        <a:latin typeface="Arial"/>
        <a:ea typeface=""/>
        <a:cs typeface=""/>
        <a:font script="Grek" typeface="Corbel"/>
        <a:font script="Cyrl" typeface="Corbel"/>
        <a:font script="Jpan" typeface="HGｺﾞｼｯｸE"/>
        <a:font script="Hang" typeface="맑은 고딕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orbel"/>
        <a:font script="Cyrl" typeface="Corbel"/>
        <a:font script="Jpan" typeface="HGｺﾞｼｯｸE"/>
        <a:font script="Hang" typeface="맑은 고딕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Korea02">
      <a:fillStyleLst>
        <a:solidFill>
          <a:schemeClr val="phClr"/>
        </a:solidFill>
        <a:gradFill rotWithShape="1">
          <a:gsLst>
            <a:gs pos="0">
              <a:schemeClr val="phClr">
                <a:tint val="5000"/>
                <a:satMod val="100000"/>
              </a:schemeClr>
            </a:gs>
            <a:gs pos="35000">
              <a:schemeClr val="phClr">
                <a:tint val="37000"/>
                <a:satMod val="100000"/>
              </a:schemeClr>
            </a:gs>
            <a:gs pos="100000">
              <a:schemeClr val="phClr">
                <a:tint val="80000"/>
                <a:satMod val="12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100000"/>
                <a:satMod val="120000"/>
              </a:schemeClr>
            </a:gs>
            <a:gs pos="40000">
              <a:schemeClr val="phClr">
                <a:shade val="70000"/>
                <a:satMod val="150000"/>
              </a:schemeClr>
            </a:gs>
            <a:gs pos="81000">
              <a:schemeClr val="phClr">
                <a:shade val="6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algn="br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38100" dir="54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glow" dir="l">
              <a:rot lat="0" lon="0" rev="16200000"/>
            </a:lightRig>
          </a:scene3d>
          <a:sp3d prstMaterial="plastic">
            <a:bevelT w="1270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atMod val="15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40000" t="40000" r="40000" b="40000"/>
          </a:path>
        </a:gradFill>
        <a:gradFill rotWithShape="1">
          <a:gsLst>
            <a:gs pos="0">
              <a:schemeClr val="phClr">
                <a:tint val="100000"/>
                <a:shade val="50000"/>
                <a:satMod val="100000"/>
              </a:schemeClr>
            </a:gs>
            <a:gs pos="100000">
              <a:schemeClr val="phClr">
                <a:tint val="95000"/>
                <a:shade val="100000"/>
                <a:satMod val="150000"/>
              </a:schemeClr>
            </a:gs>
          </a:gsLst>
          <a:lin ang="189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TM10237562[[fn=발전 테마]]</Template>
  <TotalTime>3045</TotalTime>
  <Words>483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Cambria Math</vt:lpstr>
      <vt:lpstr>Times New Roman</vt:lpstr>
      <vt:lpstr>New_Korea02</vt:lpstr>
      <vt:lpstr>LDA/FLD in MFC C++</vt:lpstr>
      <vt:lpstr>Introduction</vt:lpstr>
      <vt:lpstr>Introduction</vt:lpstr>
      <vt:lpstr>Method</vt:lpstr>
      <vt:lpstr>Method - Pre-processing</vt:lpstr>
      <vt:lpstr>Method - Pre-processing</vt:lpstr>
      <vt:lpstr>Method - 평균</vt:lpstr>
      <vt:lpstr>Method – 편차행렬, 공분산</vt:lpstr>
      <vt:lpstr>Method – 클래스 내의 scatter ( Sw ), 클래스 간의 scatter ( Sb )</vt:lpstr>
      <vt:lpstr>Method – 〖Sw〗^(-1)  ∗Sb 을 통한 고유벡터, 고유치</vt:lpstr>
      <vt:lpstr>Method – 투영</vt:lpstr>
      <vt:lpstr>Method – LDA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</dc:title>
  <dc:creator>김경용</dc:creator>
  <cp:lastModifiedBy>김경용</cp:lastModifiedBy>
  <cp:revision>122</cp:revision>
  <dcterms:created xsi:type="dcterms:W3CDTF">2021-11-10T10:43:37Z</dcterms:created>
  <dcterms:modified xsi:type="dcterms:W3CDTF">2022-01-24T07:07:51Z</dcterms:modified>
</cp:coreProperties>
</file>