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5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2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1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C7DD-2D08-4353-8EA1-2143580BA75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5E34-21ED-412F-A239-092DA92AE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고등어조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김성경 </a:t>
            </a:r>
            <a:r>
              <a:rPr lang="ko-KR" altLang="en-US" dirty="0" err="1" smtClean="0"/>
              <a:t>이현건</a:t>
            </a:r>
            <a:r>
              <a:rPr lang="ko-KR" altLang="en-US" dirty="0" smtClean="0"/>
              <a:t> 이찬 </a:t>
            </a:r>
            <a:r>
              <a:rPr lang="ko-KR" altLang="en-US" dirty="0" err="1" smtClean="0"/>
              <a:t>강한별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김시온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4575" y="6400800"/>
            <a:ext cx="301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6</a:t>
            </a:r>
            <a:r>
              <a:rPr lang="en-US" altLang="ko-KR" sz="1200" dirty="0" smtClean="0"/>
              <a:t>, 7, 8, </a:t>
            </a:r>
            <a:r>
              <a:rPr lang="ko-KR" altLang="en-US" sz="1200" dirty="0" smtClean="0"/>
              <a:t>특별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를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리팩토링</a:t>
            </a:r>
            <a:r>
              <a:rPr lang="ko-KR" altLang="en-US" sz="1200" dirty="0" smtClean="0"/>
              <a:t> 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233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7" y="754063"/>
            <a:ext cx="8480105" cy="35871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7750" y="4314825"/>
            <a:ext cx="7248525" cy="17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/>
              <a:t>If(temp&gt;-1)</a:t>
            </a:r>
            <a:r>
              <a:rPr lang="ko-KR" altLang="en-US" dirty="0" smtClean="0"/>
              <a:t>조건을 사용하여 </a:t>
            </a:r>
            <a:r>
              <a:rPr lang="en-US" altLang="ko-KR" dirty="0" smtClean="0"/>
              <a:t>‘temp’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이상의 값일 때만 배열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를 업데이트하게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‘temp’ </a:t>
            </a:r>
            <a:r>
              <a:rPr lang="ko-KR" altLang="en-US" dirty="0" smtClean="0"/>
              <a:t>인덱스 위치에 저장된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0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767316"/>
            <a:ext cx="5143500" cy="318073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7750" y="4019549"/>
            <a:ext cx="7248525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가 아닌 숫자인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이 구해진 경우 </a:t>
            </a:r>
            <a:r>
              <a:rPr lang="en-US" altLang="ko-KR" sz="1600" dirty="0" smtClean="0"/>
              <a:t>number * 10 + 6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number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이기 때문에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이 나오면</a:t>
            </a:r>
            <a:r>
              <a:rPr lang="en-US" altLang="ko-KR" sz="1600" dirty="0" smtClean="0"/>
              <a:t>, 6*10 + 7</a:t>
            </a:r>
            <a:r>
              <a:rPr lang="ko-KR" altLang="en-US" sz="1600" dirty="0" smtClean="0"/>
              <a:t>이기 때문에 </a:t>
            </a:r>
            <a:r>
              <a:rPr lang="en-US" altLang="ko-KR" sz="1600" dirty="0" smtClean="0"/>
              <a:t>67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marL="342900" indent="-342900" algn="ctr">
              <a:buAutoNum type="arabicPeriod"/>
            </a:pP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en-US" altLang="ko-KR" sz="1600" dirty="0" smtClean="0"/>
              <a:t>‘/’</a:t>
            </a:r>
            <a:r>
              <a:rPr lang="ko-KR" altLang="en-US" sz="1600" dirty="0" smtClean="0"/>
              <a:t>가 나올 경우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totalCount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number</a:t>
            </a:r>
            <a:r>
              <a:rPr lang="ko-KR" altLang="en-US" sz="1600" dirty="0" smtClean="0"/>
              <a:t>를 더해준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이후 나올 숫자들을 다시 지정하기 위해 </a:t>
            </a:r>
            <a:r>
              <a:rPr lang="en-US" altLang="ko-KR" sz="1600" dirty="0" smtClean="0"/>
              <a:t>number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초기화 시킨다</a:t>
            </a:r>
            <a:r>
              <a:rPr lang="en-US" altLang="ko-KR" sz="1600" dirty="0" smtClean="0"/>
              <a:t>. </a:t>
            </a:r>
          </a:p>
          <a:p>
            <a:pPr marL="342900" indent="-342900" algn="ctr">
              <a:buAutoNum type="arabicPeriod"/>
            </a:pP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232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 안에서는 </a:t>
            </a:r>
            <a:r>
              <a:rPr lang="en-US" altLang="ko-KR" sz="1600" dirty="0" smtClean="0"/>
              <a:t>number</a:t>
            </a:r>
            <a:r>
              <a:rPr lang="ko-KR" altLang="en-US" sz="1600" dirty="0" smtClean="0"/>
              <a:t>안에 저장만 되지  연산까지는 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</a:t>
            </a:r>
            <a:r>
              <a:rPr lang="en-US" altLang="ko-KR" sz="1600" dirty="0" smtClean="0"/>
              <a:t>232</a:t>
            </a:r>
            <a:r>
              <a:rPr lang="ko-KR" altLang="en-US" sz="1600" dirty="0" smtClean="0"/>
              <a:t>를 연산까지 완료하기 위해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문에서 탈출 한 뒤 </a:t>
            </a:r>
            <a:r>
              <a:rPr lang="en-US" altLang="ko-KR" sz="1600" dirty="0" smtClean="0"/>
              <a:t>232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totalCount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더하는 코드를 썼다</a:t>
            </a:r>
            <a:r>
              <a:rPr lang="en-US" altLang="ko-KR" sz="1600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sz="1600" dirty="0" err="1" smtClean="0"/>
              <a:t>totalCount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751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521494"/>
            <a:ext cx="4972050" cy="37626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en-US" altLang="ko-KR" dirty="0" smtClean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1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05656"/>
            <a:ext cx="4486275" cy="42052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039225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9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83" y="686323"/>
            <a:ext cx="5415433" cy="312517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09663"/>
          </a:xfrm>
        </p:spPr>
        <p:txBody>
          <a:bodyPr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0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en-US" altLang="ko-KR" dirty="0" smtClean="0"/>
              <a:t>03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27" y="935038"/>
            <a:ext cx="5022429" cy="2503487"/>
          </a:xfrm>
        </p:spPr>
      </p:pic>
    </p:spTree>
    <p:extLst>
      <p:ext uri="{BB962C8B-B14F-4D97-AF65-F5344CB8AC3E}">
        <p14:creationId xmlns:p14="http://schemas.microsoft.com/office/powerpoint/2010/main" val="46865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en-US" altLang="ko-KR" dirty="0" smtClean="0"/>
              <a:t>04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042988"/>
            <a:ext cx="4302125" cy="3173395"/>
          </a:xfrm>
        </p:spPr>
      </p:pic>
    </p:spTree>
    <p:extLst>
      <p:ext uri="{BB962C8B-B14F-4D97-AF65-F5344CB8AC3E}">
        <p14:creationId xmlns:p14="http://schemas.microsoft.com/office/powerpoint/2010/main" val="16045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006"/>
            <a:ext cx="4723468" cy="62280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2475" y="875506"/>
            <a:ext cx="45815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char c </a:t>
            </a:r>
            <a:r>
              <a:rPr lang="ko-KR" altLang="en-US" sz="1600" dirty="0" smtClean="0"/>
              <a:t>가 숫자일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숫자를 저장한다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저장되는 수는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가 잡히면 임시로 숫자를 저</a:t>
            </a:r>
            <a:endParaRPr lang="en-US" altLang="ko-KR" sz="1600" dirty="0" smtClean="0"/>
          </a:p>
          <a:p>
            <a:r>
              <a:rPr lang="ko-KR" altLang="en-US" sz="1600" dirty="0" smtClean="0"/>
              <a:t>장하는 변수인 </a:t>
            </a:r>
            <a:r>
              <a:rPr lang="en-US" altLang="ko-KR" sz="1600" dirty="0" err="1" smtClean="0"/>
              <a:t>currentNumber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currentNumber</a:t>
            </a:r>
            <a:r>
              <a:rPr lang="en-US" altLang="ko-KR" sz="1600" dirty="0" smtClean="0"/>
              <a:t> * 10 + (c - ‘0’)</a:t>
            </a:r>
            <a:r>
              <a:rPr lang="ko-KR" altLang="en-US" sz="1600" dirty="0" smtClean="0"/>
              <a:t>를 넣는다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currentNumber</a:t>
            </a:r>
            <a:r>
              <a:rPr lang="ko-KR" altLang="en-US" sz="1600" dirty="0" smtClean="0"/>
              <a:t>는 현재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이기에 </a:t>
            </a:r>
            <a:r>
              <a:rPr lang="en-US" altLang="ko-KR" sz="1600" dirty="0" smtClean="0"/>
              <a:t>0+2</a:t>
            </a:r>
            <a:r>
              <a:rPr lang="ko-KR" altLang="en-US" sz="1600" dirty="0" smtClean="0"/>
              <a:t>가 됨으로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이후 숫자가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이 나오면 </a:t>
            </a:r>
            <a:r>
              <a:rPr lang="en-US" altLang="ko-KR" sz="1600" dirty="0" smtClean="0"/>
              <a:t>2* 10 + 3</a:t>
            </a:r>
            <a:r>
              <a:rPr lang="ko-KR" altLang="en-US" sz="1600" dirty="0" smtClean="0"/>
              <a:t>으로 식이 나와서 결국 </a:t>
            </a:r>
            <a:r>
              <a:rPr lang="en-US" altLang="ko-KR" sz="1600" dirty="0" smtClean="0"/>
              <a:t>23</a:t>
            </a:r>
            <a:r>
              <a:rPr lang="ko-KR" altLang="en-US" sz="1600" dirty="0" smtClean="0"/>
              <a:t>이 완성된다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사칙연산이 나오면 나온 사칙 연산을</a:t>
            </a:r>
            <a:endParaRPr lang="en-US" altLang="ko-KR" sz="1600" dirty="0" smtClean="0"/>
          </a:p>
          <a:p>
            <a:r>
              <a:rPr lang="en-US" altLang="ko-KR" sz="1600" dirty="0" err="1" smtClean="0"/>
              <a:t>lastOperation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저장해두고 임시 저장된 숫자를 최종 숫자에 더해준다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임시 저장 숫자를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만든다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이후</a:t>
            </a:r>
            <a:r>
              <a:rPr lang="en-US" altLang="ko-KR" sz="1600" dirty="0" smtClean="0"/>
              <a:t>, 56</a:t>
            </a:r>
            <a:r>
              <a:rPr lang="ko-KR" altLang="en-US" sz="1600" dirty="0" smtClean="0"/>
              <a:t>을 구한 뒤 사칙연산이 나오면 저장 된 사칙연산인 </a:t>
            </a:r>
            <a:r>
              <a:rPr lang="en-US" altLang="ko-KR" sz="1600" dirty="0" smtClean="0"/>
              <a:t>‘-’</a:t>
            </a:r>
            <a:r>
              <a:rPr lang="ko-KR" altLang="en-US" sz="1600" dirty="0" smtClean="0"/>
              <a:t>를 통해 </a:t>
            </a:r>
            <a:r>
              <a:rPr lang="en-US" altLang="ko-KR" sz="1600" dirty="0" smtClean="0"/>
              <a:t>23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56</a:t>
            </a:r>
            <a:r>
              <a:rPr lang="ko-KR" altLang="en-US" sz="1600" dirty="0" smtClean="0"/>
              <a:t>을 빼주고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나온 사칙연산인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lastOperation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대신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과정이 반복된다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-56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문으로는 계산 되지 않아서</a:t>
            </a:r>
            <a:r>
              <a:rPr lang="en-US" altLang="ko-KR" sz="1600" dirty="0" smtClean="0"/>
              <a:t>, for</a:t>
            </a:r>
            <a:r>
              <a:rPr lang="ko-KR" altLang="en-US" sz="1600" dirty="0" smtClean="0"/>
              <a:t>문을 벗어난 곳에 코드를 만들어 저장 된 사칙연산에 따라 더하거나 빼거나 곱해지는 코드를 만들어 </a:t>
            </a:r>
            <a:r>
              <a:rPr lang="en-US" altLang="ko-KR" sz="1600" dirty="0" err="1" smtClean="0"/>
              <a:t>totalCount</a:t>
            </a:r>
            <a:r>
              <a:rPr lang="ko-KR" altLang="en-US" sz="1600" dirty="0" smtClean="0"/>
              <a:t>에 계산되도록 하였다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14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681039"/>
            <a:ext cx="5362575" cy="3277129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7750" y="4314825"/>
            <a:ext cx="724852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]+a[i+1]</a:t>
            </a:r>
            <a:r>
              <a:rPr lang="ko-KR" altLang="en-US" dirty="0" smtClean="0"/>
              <a:t>값으로 지정한다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다음값인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은 처음 지정한 값인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값에서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값을 빼준다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그러고 마지막으로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처음 지정해준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값을 빼준다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8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2988"/>
          </a:xfrm>
        </p:spPr>
        <p:txBody>
          <a:bodyPr/>
          <a:lstStyle/>
          <a:p>
            <a:pPr algn="ctr"/>
            <a:r>
              <a:rPr lang="en-US" altLang="ko-KR" dirty="0" smtClean="0"/>
              <a:t>08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780286"/>
            <a:ext cx="3498850" cy="2913717"/>
          </a:xfrm>
        </p:spPr>
      </p:pic>
      <p:sp>
        <p:nvSpPr>
          <p:cNvPr id="7" name="직사각형 6"/>
          <p:cNvSpPr/>
          <p:nvPr/>
        </p:nvSpPr>
        <p:spPr>
          <a:xfrm>
            <a:off x="1047750" y="4314825"/>
            <a:ext cx="7248525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]+a[i+1]</a:t>
            </a:r>
            <a:r>
              <a:rPr lang="ko-KR" altLang="en-US" dirty="0" smtClean="0"/>
              <a:t>값으로 지정한다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다음값인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은 처음 지정한 값인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값에서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값을 빼준다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그러고 마지막으로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처음 지정해준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a[i+1]</a:t>
            </a:r>
            <a:r>
              <a:rPr lang="ko-KR" altLang="en-US" dirty="0" smtClean="0"/>
              <a:t>값을 빼준다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그러고 마지막으로 </a:t>
            </a:r>
            <a:r>
              <a:rPr lang="en-US" altLang="ko-KR" dirty="0" smtClean="0"/>
              <a:t>a[0]</a:t>
            </a:r>
            <a:r>
              <a:rPr lang="ko-KR" altLang="en-US" dirty="0" smtClean="0"/>
              <a:t>값보다 </a:t>
            </a:r>
            <a:r>
              <a:rPr lang="en-US" altLang="ko-KR" dirty="0" smtClean="0"/>
              <a:t>a[a.length-1]</a:t>
            </a:r>
            <a:r>
              <a:rPr lang="ko-KR" altLang="en-US" dirty="0" smtClean="0"/>
              <a:t>값이 크면 그 값을 </a:t>
            </a:r>
            <a:r>
              <a:rPr lang="en-US" altLang="ko-KR" dirty="0" smtClean="0"/>
              <a:t>a[0]</a:t>
            </a:r>
            <a:r>
              <a:rPr lang="ko-KR" altLang="en-US" dirty="0" smtClean="0"/>
              <a:t>값에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15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444</Words>
  <Application>Microsoft Office PowerPoint</Application>
  <PresentationFormat>화면 슬라이드 쇼(4:3)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고등어조</vt:lpstr>
      <vt:lpstr>00</vt:lpstr>
      <vt:lpstr>01</vt:lpstr>
      <vt:lpstr>02</vt:lpstr>
      <vt:lpstr>03</vt:lpstr>
      <vt:lpstr>04</vt:lpstr>
      <vt:lpstr>06</vt:lpstr>
      <vt:lpstr>07</vt:lpstr>
      <vt:lpstr>08</vt:lpstr>
      <vt:lpstr>특별 01</vt:lpstr>
      <vt:lpstr>특별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09</dc:creator>
  <cp:lastModifiedBy>09</cp:lastModifiedBy>
  <cp:revision>86</cp:revision>
  <dcterms:created xsi:type="dcterms:W3CDTF">2024-08-13T06:23:43Z</dcterms:created>
  <dcterms:modified xsi:type="dcterms:W3CDTF">2024-08-13T07:56:11Z</dcterms:modified>
</cp:coreProperties>
</file>