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Agrandir" charset="1" panose="00000500000000000000"/>
      <p:regular r:id="rId14"/>
    </p:embeddedFont>
    <p:embeddedFont>
      <p:font typeface="Open Sans Light" charset="1" panose="020B03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1.png" Type="http://schemas.openxmlformats.org/officeDocument/2006/relationships/image"/><Relationship Id="rId3" Target="../media/image2.png" Type="http://schemas.openxmlformats.org/officeDocument/2006/relationships/image"/><Relationship Id="rId30" Target="../media/image3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30" Target="../media/image34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김시온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64059" y="96940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과제 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619888" y="2371030"/>
            <a:ext cx="5875634" cy="7260279"/>
          </a:xfrm>
          <a:custGeom>
            <a:avLst/>
            <a:gdLst/>
            <a:ahLst/>
            <a:cxnLst/>
            <a:rect r="r" b="b" t="t" l="l"/>
            <a:pathLst>
              <a:path h="7260279" w="5875634">
                <a:moveTo>
                  <a:pt x="0" y="0"/>
                </a:moveTo>
                <a:lnTo>
                  <a:pt x="5875634" y="0"/>
                </a:lnTo>
                <a:lnTo>
                  <a:pt x="5875634" y="7260279"/>
                </a:lnTo>
                <a:lnTo>
                  <a:pt x="0" y="726027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652430" y="3782827"/>
            <a:ext cx="9844046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</a:pP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create table human (</a:t>
            </a: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 empno number(3) unique,</a:t>
            </a: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 ename varchar2(20) not null,</a:t>
            </a: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4 estudentn number(2));</a:t>
            </a:r>
          </a:p>
          <a:p>
            <a:pPr algn="ctr">
              <a:lnSpc>
                <a:spcPts val="2699"/>
              </a:lnSpc>
            </a:pP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human values (101, '강의실일', 23);</a:t>
            </a:r>
          </a:p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human values (102, '강의실이', 15);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human values (102, '강의실삼', 40);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227411" y="1208972"/>
            <a:ext cx="1690454" cy="115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5"/>
              </a:lnSpc>
              <a:spcBef>
                <a:spcPct val="0"/>
              </a:spcBef>
            </a:pPr>
            <a:r>
              <a:rPr lang="en-US" sz="2204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개념적 설계</a:t>
            </a:r>
          </a:p>
          <a:p>
            <a:pPr algn="ctr">
              <a:lnSpc>
                <a:spcPts val="3085"/>
              </a:lnSpc>
              <a:spcBef>
                <a:spcPct val="0"/>
              </a:spcBef>
            </a:pPr>
            <a:r>
              <a:rPr lang="en-US" sz="220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물리적 설계</a:t>
            </a:r>
          </a:p>
          <a:p>
            <a:pPr algn="ctr">
              <a:lnSpc>
                <a:spcPts val="3085"/>
              </a:lnSpc>
              <a:spcBef>
                <a:spcPct val="0"/>
              </a:spcBef>
            </a:pPr>
            <a:r>
              <a:rPr lang="en-US" sz="220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테스트 및 증빙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34600" y="415721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과제2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175887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465788" y="1966476"/>
            <a:ext cx="10159066" cy="687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8"/>
              </a:lnSpc>
            </a:pP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create table hmpp (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 compn varchar(2), 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 empno number(3) check(empno between 1 and 999) unique,</a:t>
            </a:r>
          </a:p>
          <a:p>
            <a:pPr algn="l">
              <a:lnSpc>
                <a:spcPts val="2786"/>
              </a:lnSpc>
            </a:pPr>
            <a:r>
              <a:rPr lang="en-US" sz="2064" spc="12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4 manager varchar(6),  //담담자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5 quantity number(3) check(quantity between 1 and 100), //수량                                          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6 datedym date default sysdate,     // date default sysdate  현재날짜표시 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7 storage number(1) );</a:t>
            </a:r>
          </a:p>
          <a:p>
            <a:pPr algn="l">
              <a:lnSpc>
                <a:spcPts val="2368"/>
              </a:lnSpc>
            </a:pP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//desc hmpp 현재 table 확인</a:t>
            </a:r>
          </a:p>
          <a:p>
            <a:pPr algn="l">
              <a:lnSpc>
                <a:spcPts val="2368"/>
              </a:lnSpc>
            </a:pP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hmpp values ('HM', 1, '홍길동', 12, default, 1); // datedym 값을 입력하지 않으면 현재시간이 자동으로 입력됨.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hmpp values ('HM', 345, '둘리', 30, default,  2);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insert into hmpp values ('HM', 999, '도우너',  100, default, 3);</a:t>
            </a:r>
          </a:p>
          <a:p>
            <a:pPr algn="l">
              <a:lnSpc>
                <a:spcPts val="2368"/>
              </a:lnSpc>
            </a:pP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//select * from hmpp //했는데 시간이 안나옴</a:t>
            </a:r>
          </a:p>
          <a:p>
            <a:pPr algn="l">
              <a:lnSpc>
                <a:spcPts val="2368"/>
              </a:lnSpc>
            </a:pP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// to_char 사용해서 시분초 표시하기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SELECT compn, empno, manager, quantity, 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     TO_CHAR(datedym, 'YYYY-MM-DD HH24:MI:SS') AS dateymdh, storage</a:t>
            </a:r>
          </a:p>
          <a:p>
            <a:pPr algn="l">
              <a:lnSpc>
                <a:spcPts val="2368"/>
              </a:lnSpc>
            </a:pPr>
            <a:r>
              <a:rPr lang="en-US" sz="1754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FROM hmpp;</a:t>
            </a:r>
          </a:p>
          <a:p>
            <a:pPr algn="l" marL="0" indent="0" lvl="0">
              <a:lnSpc>
                <a:spcPts val="236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947745" y="1267891"/>
            <a:ext cx="1862802" cy="47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4"/>
              </a:lnSpc>
              <a:spcBef>
                <a:spcPct val="0"/>
              </a:spcBef>
            </a:pPr>
            <a:r>
              <a:rPr lang="en-US" sz="278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개념적 설계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3931" y="43854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과제2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91621" y="2760178"/>
            <a:ext cx="10144936" cy="2383322"/>
          </a:xfrm>
          <a:custGeom>
            <a:avLst/>
            <a:gdLst/>
            <a:ahLst/>
            <a:cxnLst/>
            <a:rect r="r" b="b" t="t" l="l"/>
            <a:pathLst>
              <a:path h="2383322" w="10144936">
                <a:moveTo>
                  <a:pt x="0" y="0"/>
                </a:moveTo>
                <a:lnTo>
                  <a:pt x="10144936" y="0"/>
                </a:lnTo>
                <a:lnTo>
                  <a:pt x="10144936" y="2383322"/>
                </a:lnTo>
                <a:lnTo>
                  <a:pt x="0" y="238332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409522" y="5533123"/>
            <a:ext cx="10127035" cy="2805479"/>
          </a:xfrm>
          <a:custGeom>
            <a:avLst/>
            <a:gdLst/>
            <a:ahLst/>
            <a:cxnLst/>
            <a:rect r="r" b="b" t="t" l="l"/>
            <a:pathLst>
              <a:path h="2805479" w="10127035">
                <a:moveTo>
                  <a:pt x="0" y="0"/>
                </a:moveTo>
                <a:lnTo>
                  <a:pt x="10127035" y="0"/>
                </a:lnTo>
                <a:lnTo>
                  <a:pt x="10127035" y="2805479"/>
                </a:lnTo>
                <a:lnTo>
                  <a:pt x="0" y="2805479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-4887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215205" y="1300241"/>
            <a:ext cx="278725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물리적 설계 및 증빙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8061" y="43854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과제3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4773906" y="1300241"/>
            <a:ext cx="166985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개념적 설계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078412" y="2060575"/>
            <a:ext cx="10131177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아이디 이름 (필수 ㅡ not null)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table cdataa (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 id varchar2(8) not null,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 name varchar2(20) not null,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 gender varchar2(1) check (gender in ('M', 'F')),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 point  number(5,2),  //숫자3자리와 소수점 2째자리 까지 // 123.54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 phonn varchar2(13)); // 000-1111-2222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//desc cdataa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insert into cdataa values ('dkdlel', '도우너', 'M', 123.54, '010-1234-5678');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insert into cdataa values ('rlfehd', '홍길동', 'F', 777.54, '010-7777-8888');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//select * from cdataa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8061" y="43854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과제3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527939" y="2160666"/>
            <a:ext cx="9966833" cy="2633605"/>
          </a:xfrm>
          <a:custGeom>
            <a:avLst/>
            <a:gdLst/>
            <a:ahLst/>
            <a:cxnLst/>
            <a:rect r="r" b="b" t="t" l="l"/>
            <a:pathLst>
              <a:path h="2633605" w="9966833">
                <a:moveTo>
                  <a:pt x="0" y="0"/>
                </a:moveTo>
                <a:lnTo>
                  <a:pt x="9966833" y="0"/>
                </a:lnTo>
                <a:lnTo>
                  <a:pt x="9966833" y="2633605"/>
                </a:lnTo>
                <a:lnTo>
                  <a:pt x="0" y="2633605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527939" y="5778053"/>
            <a:ext cx="10098947" cy="2256148"/>
          </a:xfrm>
          <a:custGeom>
            <a:avLst/>
            <a:gdLst/>
            <a:ahLst/>
            <a:cxnLst/>
            <a:rect r="r" b="b" t="t" l="l"/>
            <a:pathLst>
              <a:path h="2256148" w="10098947">
                <a:moveTo>
                  <a:pt x="0" y="0"/>
                </a:moveTo>
                <a:lnTo>
                  <a:pt x="10098947" y="0"/>
                </a:lnTo>
                <a:lnTo>
                  <a:pt x="10098947" y="2256148"/>
                </a:lnTo>
                <a:lnTo>
                  <a:pt x="0" y="2256148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215205" y="1300241"/>
            <a:ext cx="278725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물리적 설계 및 증빙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DAGO7vPGNbY</dc:identifier>
  <dcterms:modified xsi:type="dcterms:W3CDTF">2011-08-01T06:04:30Z</dcterms:modified>
  <cp:revision>1</cp:revision>
  <dc:title>파란색 베이지색 심플한 과제 발표 자료 ppt 프리젠테이션</dc:title>
</cp:coreProperties>
</file>