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DTD고딕M" charset="1" panose="02000603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062092" y="6587643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000871" y="4215006"/>
            <a:ext cx="12286259" cy="1765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02"/>
              </a:lnSpc>
            </a:pPr>
            <a:r>
              <a:rPr lang="en-US" sz="12275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0827문제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35841" y="6762688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김시온</a:t>
            </a:r>
          </a:p>
        </p:txBody>
      </p:sp>
      <p:sp>
        <p:nvSpPr>
          <p:cNvPr name="AutoShape 10" id="10"/>
          <p:cNvSpPr/>
          <p:nvPr/>
        </p:nvSpPr>
        <p:spPr>
          <a:xfrm rot="4836">
            <a:off x="680472" y="2535318"/>
            <a:ext cx="1692705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09591" y="847136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680467" y="2110524"/>
            <a:ext cx="16927040" cy="2381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056221" y="2458186"/>
            <a:ext cx="5332557" cy="6611327"/>
          </a:xfrm>
          <a:custGeom>
            <a:avLst/>
            <a:gdLst/>
            <a:ahLst/>
            <a:cxnLst/>
            <a:rect r="r" b="b" t="t" l="l"/>
            <a:pathLst>
              <a:path h="6611327" w="5332557">
                <a:moveTo>
                  <a:pt x="0" y="0"/>
                </a:moveTo>
                <a:lnTo>
                  <a:pt x="5332557" y="0"/>
                </a:lnTo>
                <a:lnTo>
                  <a:pt x="5332557" y="6611327"/>
                </a:lnTo>
                <a:lnTo>
                  <a:pt x="0" y="6611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09591" y="1117791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2. 구축된 데이터 베이스 분석하기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09591" y="847136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680467" y="2110524"/>
            <a:ext cx="16927040" cy="2381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864509" y="2601061"/>
            <a:ext cx="4558982" cy="6482071"/>
          </a:xfrm>
          <a:custGeom>
            <a:avLst/>
            <a:gdLst/>
            <a:ahLst/>
            <a:cxnLst/>
            <a:rect r="r" b="b" t="t" l="l"/>
            <a:pathLst>
              <a:path h="6482071" w="4558982">
                <a:moveTo>
                  <a:pt x="0" y="0"/>
                </a:moveTo>
                <a:lnTo>
                  <a:pt x="4558982" y="0"/>
                </a:lnTo>
                <a:lnTo>
                  <a:pt x="4558982" y="6482071"/>
                </a:lnTo>
                <a:lnTo>
                  <a:pt x="0" y="6482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09591" y="1117791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2. 구축된 데이터 베이스 분석하기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09591" y="847136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680467" y="2110524"/>
            <a:ext cx="16927040" cy="2381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363060" y="2458186"/>
            <a:ext cx="3561879" cy="6540906"/>
          </a:xfrm>
          <a:custGeom>
            <a:avLst/>
            <a:gdLst/>
            <a:ahLst/>
            <a:cxnLst/>
            <a:rect r="r" b="b" t="t" l="l"/>
            <a:pathLst>
              <a:path h="6540906" w="3561879">
                <a:moveTo>
                  <a:pt x="0" y="0"/>
                </a:moveTo>
                <a:lnTo>
                  <a:pt x="3561880" y="0"/>
                </a:lnTo>
                <a:lnTo>
                  <a:pt x="3561880" y="6540906"/>
                </a:lnTo>
                <a:lnTo>
                  <a:pt x="0" y="65409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09591" y="1117791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2. 구축된 데이터 베이스 분석하기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09591" y="847136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680467" y="2110524"/>
            <a:ext cx="16927040" cy="2381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381050" y="2458186"/>
            <a:ext cx="3525901" cy="6540906"/>
          </a:xfrm>
          <a:custGeom>
            <a:avLst/>
            <a:gdLst/>
            <a:ahLst/>
            <a:cxnLst/>
            <a:rect r="r" b="b" t="t" l="l"/>
            <a:pathLst>
              <a:path h="6540906" w="3525901">
                <a:moveTo>
                  <a:pt x="0" y="0"/>
                </a:moveTo>
                <a:lnTo>
                  <a:pt x="3525900" y="0"/>
                </a:lnTo>
                <a:lnTo>
                  <a:pt x="3525900" y="6540906"/>
                </a:lnTo>
                <a:lnTo>
                  <a:pt x="0" y="65409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09591" y="1117791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2. 구축된 데이터 베이스 분석하기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09591" y="847136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680467" y="2110524"/>
            <a:ext cx="16927040" cy="2381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802990" y="2458186"/>
            <a:ext cx="4682020" cy="6550533"/>
          </a:xfrm>
          <a:custGeom>
            <a:avLst/>
            <a:gdLst/>
            <a:ahLst/>
            <a:cxnLst/>
            <a:rect r="r" b="b" t="t" l="l"/>
            <a:pathLst>
              <a:path h="6550533" w="4682020">
                <a:moveTo>
                  <a:pt x="0" y="0"/>
                </a:moveTo>
                <a:lnTo>
                  <a:pt x="4682020" y="0"/>
                </a:lnTo>
                <a:lnTo>
                  <a:pt x="4682020" y="6550533"/>
                </a:lnTo>
                <a:lnTo>
                  <a:pt x="0" y="6550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09591" y="1117791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2. 구축된 데이터 베이스 분석하기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09591" y="847136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680467" y="2110524"/>
            <a:ext cx="16927040" cy="2381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892142" y="2458186"/>
            <a:ext cx="4503716" cy="6523124"/>
          </a:xfrm>
          <a:custGeom>
            <a:avLst/>
            <a:gdLst/>
            <a:ahLst/>
            <a:cxnLst/>
            <a:rect r="r" b="b" t="t" l="l"/>
            <a:pathLst>
              <a:path h="6523124" w="4503716">
                <a:moveTo>
                  <a:pt x="0" y="0"/>
                </a:moveTo>
                <a:lnTo>
                  <a:pt x="4503716" y="0"/>
                </a:lnTo>
                <a:lnTo>
                  <a:pt x="4503716" y="6523124"/>
                </a:lnTo>
                <a:lnTo>
                  <a:pt x="0" y="65231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09591" y="1117791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2. 구축된 데이터 베이스 분석하기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09591" y="847136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680467" y="2110524"/>
            <a:ext cx="16927040" cy="2381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260475" y="2787584"/>
            <a:ext cx="7357310" cy="5904527"/>
          </a:xfrm>
          <a:custGeom>
            <a:avLst/>
            <a:gdLst/>
            <a:ahLst/>
            <a:cxnLst/>
            <a:rect r="r" b="b" t="t" l="l"/>
            <a:pathLst>
              <a:path h="5904527" w="7357310">
                <a:moveTo>
                  <a:pt x="0" y="0"/>
                </a:moveTo>
                <a:lnTo>
                  <a:pt x="7357311" y="0"/>
                </a:lnTo>
                <a:lnTo>
                  <a:pt x="7357311" y="5904527"/>
                </a:lnTo>
                <a:lnTo>
                  <a:pt x="0" y="5904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09591" y="1117791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2. 구축된 데이터 베이스 분석하기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09591" y="847136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924604" y="2160219"/>
            <a:ext cx="16927040" cy="2381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915917" y="4243916"/>
            <a:ext cx="10212447" cy="3033629"/>
          </a:xfrm>
          <a:custGeom>
            <a:avLst/>
            <a:gdLst/>
            <a:ahLst/>
            <a:cxnLst/>
            <a:rect r="r" b="b" t="t" l="l"/>
            <a:pathLst>
              <a:path h="3033629" w="10212447">
                <a:moveTo>
                  <a:pt x="0" y="0"/>
                </a:moveTo>
                <a:lnTo>
                  <a:pt x="10212447" y="0"/>
                </a:lnTo>
                <a:lnTo>
                  <a:pt x="10212447" y="3033630"/>
                </a:lnTo>
                <a:lnTo>
                  <a:pt x="0" y="3033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09591" y="1117791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문제1(고객관리)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09591" y="847136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680467" y="2110524"/>
            <a:ext cx="16927040" cy="2381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620955" y="3372467"/>
            <a:ext cx="8885971" cy="2070371"/>
          </a:xfrm>
          <a:custGeom>
            <a:avLst/>
            <a:gdLst/>
            <a:ahLst/>
            <a:cxnLst/>
            <a:rect r="r" b="b" t="t" l="l"/>
            <a:pathLst>
              <a:path h="2070371" w="8885971">
                <a:moveTo>
                  <a:pt x="0" y="0"/>
                </a:moveTo>
                <a:lnTo>
                  <a:pt x="8885972" y="0"/>
                </a:lnTo>
                <a:lnTo>
                  <a:pt x="8885972" y="2070370"/>
                </a:lnTo>
                <a:lnTo>
                  <a:pt x="0" y="2070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94044" y="6427182"/>
            <a:ext cx="9631094" cy="2831118"/>
          </a:xfrm>
          <a:custGeom>
            <a:avLst/>
            <a:gdLst/>
            <a:ahLst/>
            <a:cxnLst/>
            <a:rect r="r" b="b" t="t" l="l"/>
            <a:pathLst>
              <a:path h="2831118" w="9631094">
                <a:moveTo>
                  <a:pt x="0" y="0"/>
                </a:moveTo>
                <a:lnTo>
                  <a:pt x="9631094" y="0"/>
                </a:lnTo>
                <a:lnTo>
                  <a:pt x="9631094" y="2831118"/>
                </a:lnTo>
                <a:lnTo>
                  <a:pt x="0" y="28311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677018" y="7405816"/>
            <a:ext cx="5582282" cy="1483115"/>
          </a:xfrm>
          <a:custGeom>
            <a:avLst/>
            <a:gdLst/>
            <a:ahLst/>
            <a:cxnLst/>
            <a:rect r="r" b="b" t="t" l="l"/>
            <a:pathLst>
              <a:path h="1483115" w="5582282">
                <a:moveTo>
                  <a:pt x="0" y="0"/>
                </a:moveTo>
                <a:lnTo>
                  <a:pt x="5582282" y="0"/>
                </a:lnTo>
                <a:lnTo>
                  <a:pt x="5582282" y="1483115"/>
                </a:lnTo>
                <a:lnTo>
                  <a:pt x="0" y="14831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409591" y="1117791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문제1.고객관리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20955" y="2534386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논리적 설계(테이블명세서)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20955" y="5639794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물리적 설계(쿼리문)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633483" y="6637590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증빙자료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09591" y="847136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924604" y="2160219"/>
            <a:ext cx="16927040" cy="2381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155395" y="4503884"/>
            <a:ext cx="9617166" cy="2024666"/>
          </a:xfrm>
          <a:custGeom>
            <a:avLst/>
            <a:gdLst/>
            <a:ahLst/>
            <a:cxnLst/>
            <a:rect r="r" b="b" t="t" l="l"/>
            <a:pathLst>
              <a:path h="2024666" w="9617166">
                <a:moveTo>
                  <a:pt x="0" y="0"/>
                </a:moveTo>
                <a:lnTo>
                  <a:pt x="9617166" y="0"/>
                </a:lnTo>
                <a:lnTo>
                  <a:pt x="9617166" y="2024667"/>
                </a:lnTo>
                <a:lnTo>
                  <a:pt x="0" y="20246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09591" y="1117791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문제1(출석도장)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09591" y="847136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680467" y="2110524"/>
            <a:ext cx="16927040" cy="2381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829514" y="3392337"/>
            <a:ext cx="6943187" cy="2111753"/>
          </a:xfrm>
          <a:custGeom>
            <a:avLst/>
            <a:gdLst/>
            <a:ahLst/>
            <a:cxnLst/>
            <a:rect r="r" b="b" t="t" l="l"/>
            <a:pathLst>
              <a:path h="2111753" w="6943187">
                <a:moveTo>
                  <a:pt x="0" y="0"/>
                </a:moveTo>
                <a:lnTo>
                  <a:pt x="6943187" y="0"/>
                </a:lnTo>
                <a:lnTo>
                  <a:pt x="6943187" y="2111753"/>
                </a:lnTo>
                <a:lnTo>
                  <a:pt x="0" y="2111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829514" y="6752566"/>
            <a:ext cx="8288728" cy="1637280"/>
          </a:xfrm>
          <a:custGeom>
            <a:avLst/>
            <a:gdLst/>
            <a:ahLst/>
            <a:cxnLst/>
            <a:rect r="r" b="b" t="t" l="l"/>
            <a:pathLst>
              <a:path h="1637280" w="8288728">
                <a:moveTo>
                  <a:pt x="0" y="0"/>
                </a:moveTo>
                <a:lnTo>
                  <a:pt x="8288728" y="0"/>
                </a:lnTo>
                <a:lnTo>
                  <a:pt x="8288728" y="1637280"/>
                </a:lnTo>
                <a:lnTo>
                  <a:pt x="0" y="16372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352965" y="6609691"/>
            <a:ext cx="4712387" cy="1637280"/>
          </a:xfrm>
          <a:custGeom>
            <a:avLst/>
            <a:gdLst/>
            <a:ahLst/>
            <a:cxnLst/>
            <a:rect r="r" b="b" t="t" l="l"/>
            <a:pathLst>
              <a:path h="1637280" w="4712387">
                <a:moveTo>
                  <a:pt x="0" y="0"/>
                </a:moveTo>
                <a:lnTo>
                  <a:pt x="4712386" y="0"/>
                </a:lnTo>
                <a:lnTo>
                  <a:pt x="4712386" y="1637280"/>
                </a:lnTo>
                <a:lnTo>
                  <a:pt x="0" y="1637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979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409591" y="1117791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문제2(출석도장)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20955" y="2534386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논리적 설계(테이블명세서)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94044" y="5771610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물리적 설계(쿼리문)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96250" y="5771610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증빙자료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09591" y="847136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680467" y="2110524"/>
            <a:ext cx="16927040" cy="2381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829514" y="3445333"/>
            <a:ext cx="9769457" cy="1621487"/>
          </a:xfrm>
          <a:custGeom>
            <a:avLst/>
            <a:gdLst/>
            <a:ahLst/>
            <a:cxnLst/>
            <a:rect r="r" b="b" t="t" l="l"/>
            <a:pathLst>
              <a:path h="1621487" w="9769457">
                <a:moveTo>
                  <a:pt x="0" y="0"/>
                </a:moveTo>
                <a:lnTo>
                  <a:pt x="9769457" y="0"/>
                </a:lnTo>
                <a:lnTo>
                  <a:pt x="9769457" y="1621487"/>
                </a:lnTo>
                <a:lnTo>
                  <a:pt x="0" y="16214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829514" y="6736131"/>
            <a:ext cx="8566736" cy="2387451"/>
          </a:xfrm>
          <a:custGeom>
            <a:avLst/>
            <a:gdLst/>
            <a:ahLst/>
            <a:cxnLst/>
            <a:rect r="r" b="b" t="t" l="l"/>
            <a:pathLst>
              <a:path h="2387451" w="8566736">
                <a:moveTo>
                  <a:pt x="0" y="0"/>
                </a:moveTo>
                <a:lnTo>
                  <a:pt x="8566736" y="0"/>
                </a:lnTo>
                <a:lnTo>
                  <a:pt x="8566736" y="2387451"/>
                </a:lnTo>
                <a:lnTo>
                  <a:pt x="0" y="23874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58451" y="7430525"/>
            <a:ext cx="5301414" cy="998663"/>
          </a:xfrm>
          <a:custGeom>
            <a:avLst/>
            <a:gdLst/>
            <a:ahLst/>
            <a:cxnLst/>
            <a:rect r="r" b="b" t="t" l="l"/>
            <a:pathLst>
              <a:path h="998663" w="5301414">
                <a:moveTo>
                  <a:pt x="0" y="0"/>
                </a:moveTo>
                <a:lnTo>
                  <a:pt x="5301414" y="0"/>
                </a:lnTo>
                <a:lnTo>
                  <a:pt x="5301414" y="998664"/>
                </a:lnTo>
                <a:lnTo>
                  <a:pt x="0" y="998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409591" y="1117791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문제2(이벤트)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20955" y="2534386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논리적 설계(테이블명세서)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94044" y="5771610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물리적 설계(쿼리문)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96250" y="6657495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증빙자료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09591" y="847136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680467" y="2110524"/>
            <a:ext cx="16927040" cy="2381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249505" y="2458186"/>
            <a:ext cx="3788990" cy="6436718"/>
          </a:xfrm>
          <a:custGeom>
            <a:avLst/>
            <a:gdLst/>
            <a:ahLst/>
            <a:cxnLst/>
            <a:rect r="r" b="b" t="t" l="l"/>
            <a:pathLst>
              <a:path h="6436718" w="3788990">
                <a:moveTo>
                  <a:pt x="0" y="0"/>
                </a:moveTo>
                <a:lnTo>
                  <a:pt x="3788990" y="0"/>
                </a:lnTo>
                <a:lnTo>
                  <a:pt x="3788990" y="6436718"/>
                </a:lnTo>
                <a:lnTo>
                  <a:pt x="0" y="6436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09591" y="1117791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2. 구축된 데이터 베이스 분석하기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09591" y="847136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680467" y="2110524"/>
            <a:ext cx="16927040" cy="2381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46269" y="2458186"/>
            <a:ext cx="3743332" cy="6360493"/>
          </a:xfrm>
          <a:custGeom>
            <a:avLst/>
            <a:gdLst/>
            <a:ahLst/>
            <a:cxnLst/>
            <a:rect r="r" b="b" t="t" l="l"/>
            <a:pathLst>
              <a:path h="6360493" w="3743332">
                <a:moveTo>
                  <a:pt x="0" y="0"/>
                </a:moveTo>
                <a:lnTo>
                  <a:pt x="3743332" y="0"/>
                </a:lnTo>
                <a:lnTo>
                  <a:pt x="3743332" y="6360493"/>
                </a:lnTo>
                <a:lnTo>
                  <a:pt x="0" y="6360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09591" y="1117791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2. 구축된 데이터 베이스 분석하기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09591" y="847136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680467" y="2110524"/>
            <a:ext cx="16927040" cy="2381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100910" y="2601061"/>
            <a:ext cx="8123701" cy="5727501"/>
          </a:xfrm>
          <a:custGeom>
            <a:avLst/>
            <a:gdLst/>
            <a:ahLst/>
            <a:cxnLst/>
            <a:rect r="r" b="b" t="t" l="l"/>
            <a:pathLst>
              <a:path h="5727501" w="8123701">
                <a:moveTo>
                  <a:pt x="0" y="0"/>
                </a:moveTo>
                <a:lnTo>
                  <a:pt x="8123701" y="0"/>
                </a:lnTo>
                <a:lnTo>
                  <a:pt x="8123701" y="5727501"/>
                </a:lnTo>
                <a:lnTo>
                  <a:pt x="0" y="57275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09591" y="1117791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  <a:cs typeface="TDTD고딕M"/>
                <a:sym typeface="TDTD고딕M"/>
              </a:rPr>
              <a:t>2. 구축된 데이터 베이스 분석하기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DAGPBRiSX1o</dc:identifier>
  <dcterms:modified xsi:type="dcterms:W3CDTF">2011-08-01T06:04:30Z</dcterms:modified>
  <cp:revision>1</cp:revision>
  <dc:title>문제1</dc:title>
</cp:coreProperties>
</file>